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4"/>
  </p:sldMasterIdLst>
  <p:notesMasterIdLst>
    <p:notesMasterId r:id="rId18"/>
  </p:notesMasterIdLst>
  <p:sldIdLst>
    <p:sldId id="256" r:id="rId5"/>
    <p:sldId id="319" r:id="rId6"/>
    <p:sldId id="322" r:id="rId7"/>
    <p:sldId id="397" r:id="rId8"/>
    <p:sldId id="470" r:id="rId9"/>
    <p:sldId id="474" r:id="rId10"/>
    <p:sldId id="475" r:id="rId11"/>
    <p:sldId id="476" r:id="rId12"/>
    <p:sldId id="477" r:id="rId13"/>
    <p:sldId id="478" r:id="rId14"/>
    <p:sldId id="479" r:id="rId15"/>
    <p:sldId id="480" r:id="rId16"/>
    <p:sldId id="481" r:id="rId17"/>
  </p:sldIdLst>
  <p:sldSz cx="9144000" cy="5143500" type="screen16x9"/>
  <p:notesSz cx="6858000" cy="9144000"/>
  <p:embeddedFontLs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F2B5D9-53B4-BF5B-7334-1921F84C9519}" v="1" dt="2020-01-27T23:04:15.776"/>
    <p1510:client id="{AA13EFA7-2A56-4E29-A091-AED1FAD09AC1}" v="15" dt="2020-01-24T15:56:02.796"/>
  </p1510:revLst>
</p1510:revInfo>
</file>

<file path=ppt/tableStyles.xml><?xml version="1.0" encoding="utf-8"?>
<a:tblStyleLst xmlns:a="http://schemas.openxmlformats.org/drawingml/2006/main" def="{EDAAE64A-D5F6-4BEF-90C3-43178944C2B9}">
  <a:tblStyle styleId="{EDAAE64A-D5F6-4BEF-90C3-43178944C2B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000" autoAdjust="0"/>
  </p:normalViewPr>
  <p:slideViewPr>
    <p:cSldViewPr snapToGrid="0">
      <p:cViewPr varScale="1">
        <p:scale>
          <a:sx n="71" d="100"/>
          <a:sy n="71" d="100"/>
        </p:scale>
        <p:origin x="1140" y="4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ings, Barbara" userId="S::bgoings@ecasd.us::6cb114c5-d7df-41e7-a7ca-4826ca60f5dd" providerId="AD" clId="Web-{7EF2B5D9-53B4-BF5B-7334-1921F84C9519}"/>
    <pc:docChg chg="modSld">
      <pc:chgData name="Goings, Barbara" userId="S::bgoings@ecasd.us::6cb114c5-d7df-41e7-a7ca-4826ca60f5dd" providerId="AD" clId="Web-{7EF2B5D9-53B4-BF5B-7334-1921F84C9519}" dt="2020-01-27T23:00:12.608" v="27"/>
      <pc:docMkLst>
        <pc:docMk/>
      </pc:docMkLst>
      <pc:sldChg chg="modNotes">
        <pc:chgData name="Goings, Barbara" userId="S::bgoings@ecasd.us::6cb114c5-d7df-41e7-a7ca-4826ca60f5dd" providerId="AD" clId="Web-{7EF2B5D9-53B4-BF5B-7334-1921F84C9519}" dt="2020-01-27T23:00:12.608" v="27"/>
        <pc:sldMkLst>
          <pc:docMk/>
          <pc:sldMk cId="906622137" sldId="474"/>
        </pc:sldMkLst>
      </pc:sldChg>
    </pc:docChg>
  </pc:docChgLst>
  <pc:docChgLst>
    <pc:chgData name="Schmitt, James" userId="47faee38-c104-4693-aa85-9454f4268eb1" providerId="ADAL" clId="{3250CA48-5D6D-4821-8532-E52A308590B4}"/>
    <pc:docChg chg="modSld">
      <pc:chgData name="Schmitt, James" userId="47faee38-c104-4693-aa85-9454f4268eb1" providerId="ADAL" clId="{3250CA48-5D6D-4821-8532-E52A308590B4}" dt="2020-01-24T16:58:26.280" v="21" actId="20577"/>
      <pc:docMkLst>
        <pc:docMk/>
      </pc:docMkLst>
      <pc:sldChg chg="modSp">
        <pc:chgData name="Schmitt, James" userId="47faee38-c104-4693-aa85-9454f4268eb1" providerId="ADAL" clId="{3250CA48-5D6D-4821-8532-E52A308590B4}" dt="2020-01-24T16:58:26.280" v="21" actId="20577"/>
        <pc:sldMkLst>
          <pc:docMk/>
          <pc:sldMk cId="3638073639" sldId="480"/>
        </pc:sldMkLst>
        <pc:spChg chg="mod">
          <ac:chgData name="Schmitt, James" userId="47faee38-c104-4693-aa85-9454f4268eb1" providerId="ADAL" clId="{3250CA48-5D6D-4821-8532-E52A308590B4}" dt="2020-01-24T16:58:26.280" v="21" actId="20577"/>
          <ac:spMkLst>
            <pc:docMk/>
            <pc:sldMk cId="3638073639" sldId="480"/>
            <ac:spMk id="3" creationId="{3CCDDA85-0258-4F7E-8C43-A6320BA8971F}"/>
          </ac:spMkLst>
        </pc:spChg>
      </pc:sldChg>
    </pc:docChg>
  </pc:docChgLst>
  <pc:docChgLst>
    <pc:chgData name="Goings, Barbara" userId="6cb114c5-d7df-41e7-a7ca-4826ca60f5dd" providerId="ADAL" clId="{193F6815-598E-4763-8E5A-382A47CB01B9}"/>
    <pc:docChg chg="undo custSel delSld modSld">
      <pc:chgData name="Goings, Barbara" userId="6cb114c5-d7df-41e7-a7ca-4826ca60f5dd" providerId="ADAL" clId="{193F6815-598E-4763-8E5A-382A47CB01B9}" dt="2020-01-24T15:58:42.351" v="143" actId="255"/>
      <pc:docMkLst>
        <pc:docMk/>
      </pc:docMkLst>
      <pc:sldChg chg="modSp">
        <pc:chgData name="Goings, Barbara" userId="6cb114c5-d7df-41e7-a7ca-4826ca60f5dd" providerId="ADAL" clId="{193F6815-598E-4763-8E5A-382A47CB01B9}" dt="2020-01-24T15:57:58.995" v="138" actId="255"/>
        <pc:sldMkLst>
          <pc:docMk/>
          <pc:sldMk cId="1167090782" sldId="322"/>
        </pc:sldMkLst>
        <pc:spChg chg="mod">
          <ac:chgData name="Goings, Barbara" userId="6cb114c5-d7df-41e7-a7ca-4826ca60f5dd" providerId="ADAL" clId="{193F6815-598E-4763-8E5A-382A47CB01B9}" dt="2020-01-24T15:57:58.995" v="138" actId="255"/>
          <ac:spMkLst>
            <pc:docMk/>
            <pc:sldMk cId="1167090782" sldId="322"/>
            <ac:spMk id="4" creationId="{9C25EE4C-7C32-4A91-BF78-6FB3D892D340}"/>
          </ac:spMkLst>
        </pc:spChg>
      </pc:sldChg>
      <pc:sldChg chg="del">
        <pc:chgData name="Goings, Barbara" userId="6cb114c5-d7df-41e7-a7ca-4826ca60f5dd" providerId="ADAL" clId="{193F6815-598E-4763-8E5A-382A47CB01B9}" dt="2020-01-24T15:56:48.371" v="134" actId="47"/>
        <pc:sldMkLst>
          <pc:docMk/>
          <pc:sldMk cId="661845794" sldId="344"/>
        </pc:sldMkLst>
      </pc:sldChg>
      <pc:sldChg chg="addSp modSp mod">
        <pc:chgData name="Goings, Barbara" userId="6cb114c5-d7df-41e7-a7ca-4826ca60f5dd" providerId="ADAL" clId="{193F6815-598E-4763-8E5A-382A47CB01B9}" dt="2020-01-24T15:56:26.605" v="133" actId="14734"/>
        <pc:sldMkLst>
          <pc:docMk/>
          <pc:sldMk cId="0" sldId="470"/>
        </pc:sldMkLst>
        <pc:spChg chg="mod">
          <ac:chgData name="Goings, Barbara" userId="6cb114c5-d7df-41e7-a7ca-4826ca60f5dd" providerId="ADAL" clId="{193F6815-598E-4763-8E5A-382A47CB01B9}" dt="2020-01-24T15:38:47.934" v="17" actId="20577"/>
          <ac:spMkLst>
            <pc:docMk/>
            <pc:sldMk cId="0" sldId="470"/>
            <ac:spMk id="134" creationId="{00000000-0000-0000-0000-000000000000}"/>
          </ac:spMkLst>
        </pc:spChg>
        <pc:graphicFrameChg chg="add mod modGraphic">
          <ac:chgData name="Goings, Barbara" userId="6cb114c5-d7df-41e7-a7ca-4826ca60f5dd" providerId="ADAL" clId="{193F6815-598E-4763-8E5A-382A47CB01B9}" dt="2020-01-24T15:56:26.605" v="133" actId="14734"/>
          <ac:graphicFrameMkLst>
            <pc:docMk/>
            <pc:sldMk cId="0" sldId="470"/>
            <ac:graphicFrameMk id="3" creationId="{23BC3EE9-F7D8-4785-A031-156E6CE198CF}"/>
          </ac:graphicFrameMkLst>
        </pc:graphicFrameChg>
        <pc:graphicFrameChg chg="add mod">
          <ac:chgData name="Goings, Barbara" userId="6cb114c5-d7df-41e7-a7ca-4826ca60f5dd" providerId="ADAL" clId="{193F6815-598E-4763-8E5A-382A47CB01B9}" dt="2020-01-24T15:56:02.796" v="132"/>
          <ac:graphicFrameMkLst>
            <pc:docMk/>
            <pc:sldMk cId="0" sldId="470"/>
            <ac:graphicFrameMk id="5" creationId="{A92A2B1E-2833-4FD2-BA36-E9DE1560BE18}"/>
          </ac:graphicFrameMkLst>
        </pc:graphicFrameChg>
      </pc:sldChg>
      <pc:sldChg chg="del">
        <pc:chgData name="Goings, Barbara" userId="6cb114c5-d7df-41e7-a7ca-4826ca60f5dd" providerId="ADAL" clId="{193F6815-598E-4763-8E5A-382A47CB01B9}" dt="2020-01-24T15:56:49.076" v="135" actId="47"/>
        <pc:sldMkLst>
          <pc:docMk/>
          <pc:sldMk cId="1920279327" sldId="473"/>
        </pc:sldMkLst>
      </pc:sldChg>
      <pc:sldChg chg="modSp">
        <pc:chgData name="Goings, Barbara" userId="6cb114c5-d7df-41e7-a7ca-4826ca60f5dd" providerId="ADAL" clId="{193F6815-598E-4763-8E5A-382A47CB01B9}" dt="2020-01-24T15:58:42.351" v="143" actId="255"/>
        <pc:sldMkLst>
          <pc:docMk/>
          <pc:sldMk cId="1920647018" sldId="476"/>
        </pc:sldMkLst>
        <pc:spChg chg="mod">
          <ac:chgData name="Goings, Barbara" userId="6cb114c5-d7df-41e7-a7ca-4826ca60f5dd" providerId="ADAL" clId="{193F6815-598E-4763-8E5A-382A47CB01B9}" dt="2020-01-24T15:58:42.351" v="143" actId="255"/>
          <ac:spMkLst>
            <pc:docMk/>
            <pc:sldMk cId="1920647018" sldId="476"/>
            <ac:spMk id="3" creationId="{51E3E45A-EC38-42CC-884D-E15F623BC07E}"/>
          </ac:spMkLst>
        </pc:spChg>
      </pc:sldChg>
      <pc:sldMasterChg chg="delSldLayout">
        <pc:chgData name="Goings, Barbara" userId="6cb114c5-d7df-41e7-a7ca-4826ca60f5dd" providerId="ADAL" clId="{193F6815-598E-4763-8E5A-382A47CB01B9}" dt="2020-01-24T15:56:49.076" v="135" actId="47"/>
        <pc:sldMasterMkLst>
          <pc:docMk/>
          <pc:sldMasterMk cId="0" sldId="2147483674"/>
        </pc:sldMasterMkLst>
        <pc:sldLayoutChg chg="del">
          <pc:chgData name="Goings, Barbara" userId="6cb114c5-d7df-41e7-a7ca-4826ca60f5dd" providerId="ADAL" clId="{193F6815-598E-4763-8E5A-382A47CB01B9}" dt="2020-01-24T15:56:49.076" v="135" actId="47"/>
          <pc:sldLayoutMkLst>
            <pc:docMk/>
            <pc:sldMasterMk cId="0" sldId="2147483674"/>
            <pc:sldLayoutMk cId="0" sldId="2147483664"/>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012856128881428"/>
          <c:y val="0.16465621412047457"/>
          <c:w val="0.58231067236496081"/>
          <c:h val="0.53727638817199797"/>
        </c:manualLayout>
      </c:layout>
      <c:barChart>
        <c:barDir val="bar"/>
        <c:grouping val="clustered"/>
        <c:varyColors val="0"/>
        <c:ser>
          <c:idx val="0"/>
          <c:order val="0"/>
          <c:tx>
            <c:strRef>
              <c:f>Sheet1!$B$1</c:f>
              <c:strCache>
                <c:ptCount val="1"/>
                <c:pt idx="0">
                  <c:v>FTE Turnover</c:v>
                </c:pt>
              </c:strCache>
            </c:strRef>
          </c:tx>
          <c:spPr>
            <a:solidFill>
              <a:schemeClr val="accent1"/>
            </a:solidFill>
            <a:ln>
              <a:noFill/>
            </a:ln>
            <a:effectLst/>
          </c:spPr>
          <c:invertIfNegative val="0"/>
          <c:cat>
            <c:strRef>
              <c:f>Sheet1!$A$2:$A$5</c:f>
              <c:strCache>
                <c:ptCount val="4"/>
                <c:pt idx="0">
                  <c:v>2015-2016</c:v>
                </c:pt>
                <c:pt idx="1">
                  <c:v>2016-2017</c:v>
                </c:pt>
                <c:pt idx="2">
                  <c:v>2017-2018</c:v>
                </c:pt>
                <c:pt idx="3">
                  <c:v>2018-2019</c:v>
                </c:pt>
              </c:strCache>
            </c:strRef>
          </c:cat>
          <c:val>
            <c:numRef>
              <c:f>Sheet1!$B$2:$B$5</c:f>
              <c:numCache>
                <c:formatCode>General</c:formatCode>
                <c:ptCount val="4"/>
                <c:pt idx="0">
                  <c:v>87.3</c:v>
                </c:pt>
                <c:pt idx="1">
                  <c:v>60.8</c:v>
                </c:pt>
                <c:pt idx="2">
                  <c:v>71.3</c:v>
                </c:pt>
                <c:pt idx="3">
                  <c:v>72</c:v>
                </c:pt>
              </c:numCache>
            </c:numRef>
          </c:val>
          <c:extLst>
            <c:ext xmlns:c16="http://schemas.microsoft.com/office/drawing/2014/chart" uri="{C3380CC4-5D6E-409C-BE32-E72D297353CC}">
              <c16:uniqueId val="{00000000-4082-4E30-B8D6-971E8404280B}"/>
            </c:ext>
          </c:extLst>
        </c:ser>
        <c:ser>
          <c:idx val="1"/>
          <c:order val="1"/>
          <c:tx>
            <c:strRef>
              <c:f>Sheet1!$C$1</c:f>
              <c:strCache>
                <c:ptCount val="1"/>
                <c:pt idx="0">
                  <c:v>Retirements</c:v>
                </c:pt>
              </c:strCache>
            </c:strRef>
          </c:tx>
          <c:spPr>
            <a:solidFill>
              <a:schemeClr val="accent2"/>
            </a:solidFill>
            <a:ln>
              <a:noFill/>
            </a:ln>
            <a:effectLst/>
          </c:spPr>
          <c:invertIfNegative val="0"/>
          <c:cat>
            <c:strRef>
              <c:f>Sheet1!$A$2:$A$5</c:f>
              <c:strCache>
                <c:ptCount val="4"/>
                <c:pt idx="0">
                  <c:v>2015-2016</c:v>
                </c:pt>
                <c:pt idx="1">
                  <c:v>2016-2017</c:v>
                </c:pt>
                <c:pt idx="2">
                  <c:v>2017-2018</c:v>
                </c:pt>
                <c:pt idx="3">
                  <c:v>2018-2019</c:v>
                </c:pt>
              </c:strCache>
            </c:strRef>
          </c:cat>
          <c:val>
            <c:numRef>
              <c:f>Sheet1!$C$2:$C$5</c:f>
              <c:numCache>
                <c:formatCode>General</c:formatCode>
                <c:ptCount val="4"/>
                <c:pt idx="0">
                  <c:v>27</c:v>
                </c:pt>
                <c:pt idx="1">
                  <c:v>21.5</c:v>
                </c:pt>
                <c:pt idx="2">
                  <c:v>13.7</c:v>
                </c:pt>
                <c:pt idx="3">
                  <c:v>24</c:v>
                </c:pt>
              </c:numCache>
            </c:numRef>
          </c:val>
          <c:extLst>
            <c:ext xmlns:c16="http://schemas.microsoft.com/office/drawing/2014/chart" uri="{C3380CC4-5D6E-409C-BE32-E72D297353CC}">
              <c16:uniqueId val="{00000001-4082-4E30-B8D6-971E8404280B}"/>
            </c:ext>
          </c:extLst>
        </c:ser>
        <c:dLbls>
          <c:showLegendKey val="0"/>
          <c:showVal val="0"/>
          <c:showCatName val="0"/>
          <c:showSerName val="0"/>
          <c:showPercent val="0"/>
          <c:showBubbleSize val="0"/>
        </c:dLbls>
        <c:gapWidth val="182"/>
        <c:axId val="1600420319"/>
        <c:axId val="1640830959"/>
      </c:barChart>
      <c:catAx>
        <c:axId val="16004203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40830959"/>
        <c:crosses val="autoZero"/>
        <c:auto val="1"/>
        <c:lblAlgn val="ctr"/>
        <c:lblOffset val="100"/>
        <c:noMultiLvlLbl val="0"/>
      </c:catAx>
      <c:valAx>
        <c:axId val="164083095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00420319"/>
        <c:crosses val="autoZero"/>
        <c:crossBetween val="between"/>
      </c:valAx>
      <c:spPr>
        <a:noFill/>
        <a:ln>
          <a:noFill/>
        </a:ln>
        <a:effectLst/>
      </c:spPr>
    </c:plotArea>
    <c:legend>
      <c:legendPos val="b"/>
      <c:layout>
        <c:manualLayout>
          <c:xMode val="edge"/>
          <c:yMode val="edge"/>
          <c:x val="0.38141615250315231"/>
          <c:y val="0.83672267715729909"/>
          <c:w val="0.51122993105941283"/>
          <c:h val="8.175286341828577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bar"/>
        <c:grouping val="clustered"/>
        <c:varyColors val="0"/>
        <c:ser>
          <c:idx val="0"/>
          <c:order val="0"/>
          <c:tx>
            <c:strRef>
              <c:f>Sheet1!$A$1</c:f>
              <c:strCache>
                <c:ptCount val="1"/>
                <c:pt idx="0">
                  <c:v>Number of FTEs</c:v>
                </c:pt>
              </c:strCache>
            </c:strRef>
          </c:tx>
          <c:spPr>
            <a:solidFill>
              <a:schemeClr val="accent5"/>
            </a:solidFill>
            <a:ln>
              <a:noFill/>
            </a:ln>
            <a:effectLst/>
          </c:spPr>
          <c:invertIfNegative val="0"/>
          <c:val>
            <c:numRef>
              <c:f>Sheet1!$A$2:$A$13</c:f>
              <c:numCache>
                <c:formatCode>General</c:formatCode>
                <c:ptCount val="12"/>
                <c:pt idx="0">
                  <c:v>3</c:v>
                </c:pt>
                <c:pt idx="1">
                  <c:v>4</c:v>
                </c:pt>
                <c:pt idx="2">
                  <c:v>6.4</c:v>
                </c:pt>
                <c:pt idx="3">
                  <c:v>12.7</c:v>
                </c:pt>
                <c:pt idx="4">
                  <c:v>11.6</c:v>
                </c:pt>
                <c:pt idx="5">
                  <c:v>5.5</c:v>
                </c:pt>
                <c:pt idx="6">
                  <c:v>10</c:v>
                </c:pt>
                <c:pt idx="7">
                  <c:v>5.5</c:v>
                </c:pt>
                <c:pt idx="8">
                  <c:v>10.1</c:v>
                </c:pt>
                <c:pt idx="9">
                  <c:v>46.3</c:v>
                </c:pt>
                <c:pt idx="10">
                  <c:v>88.1</c:v>
                </c:pt>
                <c:pt idx="11">
                  <c:v>86.2</c:v>
                </c:pt>
              </c:numCache>
            </c:numRef>
          </c:val>
          <c:extLst>
            <c:ext xmlns:c15="http://schemas.microsoft.com/office/drawing/2012/chart" uri="{02D57815-91ED-43cb-92C2-25804820EDAC}">
              <c15:filteredCategoryTitle>
                <c15:cat>
                  <c:multiLvlStrRef>
                    <c:extLst>
                      <c:ext uri="{02D57815-91ED-43cb-92C2-25804820EDAC}">
                        <c15:formulaRef>
                          <c15:sqref>Sheet1!#REF!</c15:sqref>
                        </c15:formulaRef>
                      </c:ext>
                    </c:extLst>
                  </c:multiLvlStrRef>
                </c15:cat>
              </c15:filteredCategoryTitle>
            </c:ext>
            <c:ext xmlns:c16="http://schemas.microsoft.com/office/drawing/2014/chart" uri="{C3380CC4-5D6E-409C-BE32-E72D297353CC}">
              <c16:uniqueId val="{00000000-375C-42F9-B9BE-E27B84F141AA}"/>
            </c:ext>
          </c:extLst>
        </c:ser>
        <c:dLbls>
          <c:showLegendKey val="0"/>
          <c:showVal val="0"/>
          <c:showCatName val="0"/>
          <c:showSerName val="0"/>
          <c:showPercent val="0"/>
          <c:showBubbleSize val="0"/>
        </c:dLbls>
        <c:gapWidth val="182"/>
        <c:axId val="1594871839"/>
        <c:axId val="1709115855"/>
      </c:barChart>
      <c:catAx>
        <c:axId val="159487183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09115855"/>
        <c:crosses val="autoZero"/>
        <c:auto val="1"/>
        <c:lblAlgn val="ctr"/>
        <c:lblOffset val="100"/>
        <c:noMultiLvlLbl val="0"/>
      </c:catAx>
      <c:valAx>
        <c:axId val="170911585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94871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ca6b2063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3ca6b2063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latin typeface="Calibri"/>
              <a:cs typeface="Calibri"/>
            </a:endParaRPr>
          </a:p>
        </p:txBody>
      </p:sp>
    </p:spTree>
    <p:extLst>
      <p:ext uri="{BB962C8B-B14F-4D97-AF65-F5344CB8AC3E}">
        <p14:creationId xmlns:p14="http://schemas.microsoft.com/office/powerpoint/2010/main" val="2027490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050" dirty="0"/>
          </a:p>
        </p:txBody>
      </p:sp>
    </p:spTree>
    <p:extLst>
      <p:ext uri="{BB962C8B-B14F-4D97-AF65-F5344CB8AC3E}">
        <p14:creationId xmlns:p14="http://schemas.microsoft.com/office/powerpoint/2010/main" val="2972656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725798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200" b="0" i="0" u="none" strike="noStrike" cap="none" dirty="0">
              <a:solidFill>
                <a:schemeClr val="dk1"/>
              </a:solidFill>
              <a:latin typeface="Arial"/>
              <a:ea typeface="Arial"/>
              <a:cs typeface="Arial"/>
            </a:endParaRPr>
          </a:p>
        </p:txBody>
      </p:sp>
      <p:sp>
        <p:nvSpPr>
          <p:cNvPr id="132" name="Google Shape;13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latin typeface="Calibri"/>
                <a:cs typeface="Calibri"/>
              </a:rPr>
              <a:t>These data are correlational.</a:t>
            </a:r>
          </a:p>
        </p:txBody>
      </p:sp>
    </p:spTree>
    <p:extLst>
      <p:ext uri="{BB962C8B-B14F-4D97-AF65-F5344CB8AC3E}">
        <p14:creationId xmlns:p14="http://schemas.microsoft.com/office/powerpoint/2010/main" val="4180335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1"/>
        <p:cNvGrpSpPr/>
        <p:nvPr/>
      </p:nvGrpSpPr>
      <p:grpSpPr>
        <a:xfrm>
          <a:off x="0" y="0"/>
          <a:ext cx="0" cy="0"/>
          <a:chOff x="0" y="0"/>
          <a:chExt cx="0" cy="0"/>
        </a:xfrm>
      </p:grpSpPr>
      <p:sp>
        <p:nvSpPr>
          <p:cNvPr id="62" name="Google Shape;62;p14"/>
          <p:cNvSpPr/>
          <p:nvPr/>
        </p:nvSpPr>
        <p:spPr>
          <a:xfrm>
            <a:off x="0" y="1"/>
            <a:ext cx="9144000" cy="3943200"/>
          </a:xfrm>
          <a:prstGeom prst="rect">
            <a:avLst/>
          </a:prstGeom>
          <a:solidFill>
            <a:srgbClr val="0047B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63" name="Google Shape;63;p14"/>
          <p:cNvSpPr txBox="1">
            <a:spLocks noGrp="1"/>
          </p:cNvSpPr>
          <p:nvPr>
            <p:ph type="ctrTitle"/>
          </p:nvPr>
        </p:nvSpPr>
        <p:spPr>
          <a:xfrm>
            <a:off x="1143000" y="877491"/>
            <a:ext cx="6858000" cy="2980200"/>
          </a:xfrm>
          <a:prstGeom prst="rect">
            <a:avLst/>
          </a:prstGeom>
          <a:noFill/>
          <a:ln>
            <a:noFill/>
          </a:ln>
        </p:spPr>
        <p:txBody>
          <a:bodyPr spcFirstLastPara="1" wrap="square" lIns="68575" tIns="68575" rIns="68575" bIns="68575" anchor="b" anchorCtr="0"/>
          <a:lstStyle>
            <a:lvl1pPr marL="0" marR="0" lvl="0" indent="0" algn="ctr" rtl="0">
              <a:lnSpc>
                <a:spcPct val="90000"/>
              </a:lnSpc>
              <a:spcBef>
                <a:spcPts val="0"/>
              </a:spcBef>
              <a:spcAft>
                <a:spcPts val="0"/>
              </a:spcAft>
              <a:buClr>
                <a:schemeClr val="lt1"/>
              </a:buClr>
              <a:buSzPts val="1100"/>
              <a:buFont typeface="Calibri"/>
              <a:buNone/>
              <a:defRPr sz="4500" b="1" i="0" u="none" strike="noStrike" cap="none">
                <a:solidFill>
                  <a:schemeClr val="lt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64" name="Google Shape;64;p14"/>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5" name="Google Shape;65;p14"/>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6" name="Google Shape;66;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67" name="Google Shape;67;p14"/>
          <p:cNvPicPr preferRelativeResize="0"/>
          <p:nvPr/>
        </p:nvPicPr>
        <p:blipFill rotWithShape="1">
          <a:blip r:embed="rId2">
            <a:alphaModFix/>
          </a:blip>
          <a:srcRect/>
          <a:stretch/>
        </p:blipFill>
        <p:spPr>
          <a:xfrm>
            <a:off x="7008002" y="4620613"/>
            <a:ext cx="2063400" cy="5085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46"/>
        <p:cNvGrpSpPr/>
        <p:nvPr/>
      </p:nvGrpSpPr>
      <p:grpSpPr>
        <a:xfrm>
          <a:off x="0" y="0"/>
          <a:ext cx="0" cy="0"/>
          <a:chOff x="0" y="0"/>
          <a:chExt cx="0" cy="0"/>
        </a:xfrm>
      </p:grpSpPr>
      <p:sp>
        <p:nvSpPr>
          <p:cNvPr id="147" name="Google Shape;147;p26"/>
          <p:cNvSpPr txBox="1">
            <a:spLocks noGrp="1"/>
          </p:cNvSpPr>
          <p:nvPr>
            <p:ph type="ctrTitle"/>
          </p:nvPr>
        </p:nvSpPr>
        <p:spPr>
          <a:xfrm>
            <a:off x="4113600" y="2878750"/>
            <a:ext cx="4505700" cy="1159800"/>
          </a:xfrm>
          <a:prstGeom prst="rect">
            <a:avLst/>
          </a:prstGeom>
          <a:noFill/>
          <a:ln>
            <a:noFill/>
          </a:ln>
        </p:spPr>
        <p:txBody>
          <a:bodyPr spcFirstLastPara="1" wrap="square" lIns="68575" tIns="68575" rIns="68575" bIns="68575" anchor="b" anchorCtr="0"/>
          <a:lstStyle>
            <a:lvl1pPr marL="0" marR="0" lvl="0" indent="0" algn="l" rtl="0">
              <a:lnSpc>
                <a:spcPct val="100000"/>
              </a:lnSpc>
              <a:spcBef>
                <a:spcPts val="0"/>
              </a:spcBef>
              <a:spcAft>
                <a:spcPts val="0"/>
              </a:spcAft>
              <a:buClr>
                <a:srgbClr val="114454"/>
              </a:buClr>
              <a:buSzPts val="1100"/>
              <a:buFont typeface="Roboto Slab"/>
              <a:buNone/>
              <a:defRPr sz="4800" b="1" i="0" u="none" strike="noStrike" cap="none">
                <a:solidFill>
                  <a:srgbClr val="114454"/>
                </a:solidFill>
                <a:latin typeface="Roboto Slab"/>
                <a:ea typeface="Roboto Slab"/>
                <a:cs typeface="Roboto Slab"/>
                <a:sym typeface="Roboto Slab"/>
              </a:defRPr>
            </a:lvl1pPr>
            <a:lvl2pPr lvl="1" indent="0" rtl="0">
              <a:spcBef>
                <a:spcPts val="0"/>
              </a:spcBef>
              <a:spcAft>
                <a:spcPts val="0"/>
              </a:spcAft>
              <a:buClr>
                <a:srgbClr val="114454"/>
              </a:buClr>
              <a:buSzPts val="1100"/>
              <a:buFont typeface="Roboto Slab"/>
              <a:buNone/>
              <a:defRPr sz="4800" b="1">
                <a:solidFill>
                  <a:srgbClr val="114454"/>
                </a:solidFill>
                <a:latin typeface="Roboto Slab"/>
                <a:ea typeface="Roboto Slab"/>
                <a:cs typeface="Roboto Slab"/>
                <a:sym typeface="Roboto Slab"/>
              </a:defRPr>
            </a:lvl2pPr>
            <a:lvl3pPr lvl="2" indent="0" rtl="0">
              <a:spcBef>
                <a:spcPts val="0"/>
              </a:spcBef>
              <a:spcAft>
                <a:spcPts val="0"/>
              </a:spcAft>
              <a:buClr>
                <a:srgbClr val="114454"/>
              </a:buClr>
              <a:buSzPts val="1100"/>
              <a:buFont typeface="Roboto Slab"/>
              <a:buNone/>
              <a:defRPr sz="4800" b="1">
                <a:solidFill>
                  <a:srgbClr val="114454"/>
                </a:solidFill>
                <a:latin typeface="Roboto Slab"/>
                <a:ea typeface="Roboto Slab"/>
                <a:cs typeface="Roboto Slab"/>
                <a:sym typeface="Roboto Slab"/>
              </a:defRPr>
            </a:lvl3pPr>
            <a:lvl4pPr lvl="3" indent="0" rtl="0">
              <a:spcBef>
                <a:spcPts val="0"/>
              </a:spcBef>
              <a:spcAft>
                <a:spcPts val="0"/>
              </a:spcAft>
              <a:buClr>
                <a:srgbClr val="114454"/>
              </a:buClr>
              <a:buSzPts val="1100"/>
              <a:buFont typeface="Roboto Slab"/>
              <a:buNone/>
              <a:defRPr sz="4800" b="1">
                <a:solidFill>
                  <a:srgbClr val="114454"/>
                </a:solidFill>
                <a:latin typeface="Roboto Slab"/>
                <a:ea typeface="Roboto Slab"/>
                <a:cs typeface="Roboto Slab"/>
                <a:sym typeface="Roboto Slab"/>
              </a:defRPr>
            </a:lvl4pPr>
            <a:lvl5pPr lvl="4" indent="0" rtl="0">
              <a:spcBef>
                <a:spcPts val="0"/>
              </a:spcBef>
              <a:spcAft>
                <a:spcPts val="0"/>
              </a:spcAft>
              <a:buClr>
                <a:srgbClr val="114454"/>
              </a:buClr>
              <a:buSzPts val="1100"/>
              <a:buFont typeface="Roboto Slab"/>
              <a:buNone/>
              <a:defRPr sz="4800" b="1">
                <a:solidFill>
                  <a:srgbClr val="114454"/>
                </a:solidFill>
                <a:latin typeface="Roboto Slab"/>
                <a:ea typeface="Roboto Slab"/>
                <a:cs typeface="Roboto Slab"/>
                <a:sym typeface="Roboto Slab"/>
              </a:defRPr>
            </a:lvl5pPr>
            <a:lvl6pPr lvl="5" indent="0" rtl="0">
              <a:spcBef>
                <a:spcPts val="0"/>
              </a:spcBef>
              <a:spcAft>
                <a:spcPts val="0"/>
              </a:spcAft>
              <a:buClr>
                <a:srgbClr val="114454"/>
              </a:buClr>
              <a:buSzPts val="1100"/>
              <a:buFont typeface="Roboto Slab"/>
              <a:buNone/>
              <a:defRPr sz="4800" b="1">
                <a:solidFill>
                  <a:srgbClr val="114454"/>
                </a:solidFill>
                <a:latin typeface="Roboto Slab"/>
                <a:ea typeface="Roboto Slab"/>
                <a:cs typeface="Roboto Slab"/>
                <a:sym typeface="Roboto Slab"/>
              </a:defRPr>
            </a:lvl6pPr>
            <a:lvl7pPr lvl="6" indent="0" rtl="0">
              <a:spcBef>
                <a:spcPts val="0"/>
              </a:spcBef>
              <a:spcAft>
                <a:spcPts val="0"/>
              </a:spcAft>
              <a:buClr>
                <a:srgbClr val="114454"/>
              </a:buClr>
              <a:buSzPts val="1100"/>
              <a:buFont typeface="Roboto Slab"/>
              <a:buNone/>
              <a:defRPr sz="4800" b="1">
                <a:solidFill>
                  <a:srgbClr val="114454"/>
                </a:solidFill>
                <a:latin typeface="Roboto Slab"/>
                <a:ea typeface="Roboto Slab"/>
                <a:cs typeface="Roboto Slab"/>
                <a:sym typeface="Roboto Slab"/>
              </a:defRPr>
            </a:lvl7pPr>
            <a:lvl8pPr lvl="7" indent="0" rtl="0">
              <a:spcBef>
                <a:spcPts val="0"/>
              </a:spcBef>
              <a:spcAft>
                <a:spcPts val="0"/>
              </a:spcAft>
              <a:buClr>
                <a:srgbClr val="114454"/>
              </a:buClr>
              <a:buSzPts val="1100"/>
              <a:buFont typeface="Roboto Slab"/>
              <a:buNone/>
              <a:defRPr sz="4800" b="1">
                <a:solidFill>
                  <a:srgbClr val="114454"/>
                </a:solidFill>
                <a:latin typeface="Roboto Slab"/>
                <a:ea typeface="Roboto Slab"/>
                <a:cs typeface="Roboto Slab"/>
                <a:sym typeface="Roboto Slab"/>
              </a:defRPr>
            </a:lvl8pPr>
            <a:lvl9pPr lvl="8" indent="0" rtl="0">
              <a:spcBef>
                <a:spcPts val="0"/>
              </a:spcBef>
              <a:spcAft>
                <a:spcPts val="0"/>
              </a:spcAft>
              <a:buClr>
                <a:srgbClr val="114454"/>
              </a:buClr>
              <a:buSzPts val="1100"/>
              <a:buFont typeface="Roboto Slab"/>
              <a:buNone/>
              <a:defRPr sz="4800" b="1">
                <a:solidFill>
                  <a:srgbClr val="114454"/>
                </a:solidFill>
                <a:latin typeface="Roboto Slab"/>
                <a:ea typeface="Roboto Slab"/>
                <a:cs typeface="Roboto Slab"/>
                <a:sym typeface="Roboto Slab"/>
              </a:defRPr>
            </a:lvl9pPr>
          </a:lstStyle>
          <a:p>
            <a:endParaRPr/>
          </a:p>
        </p:txBody>
      </p:sp>
      <p:sp>
        <p:nvSpPr>
          <p:cNvPr id="148" name="Google Shape;148;p26"/>
          <p:cNvSpPr txBox="1">
            <a:spLocks noGrp="1"/>
          </p:cNvSpPr>
          <p:nvPr>
            <p:ph type="subTitle" idx="1"/>
          </p:nvPr>
        </p:nvSpPr>
        <p:spPr>
          <a:xfrm>
            <a:off x="4113600" y="3983050"/>
            <a:ext cx="4505700" cy="784800"/>
          </a:xfrm>
          <a:prstGeom prst="rect">
            <a:avLst/>
          </a:prstGeom>
          <a:noFill/>
          <a:ln>
            <a:noFill/>
          </a:ln>
        </p:spPr>
        <p:txBody>
          <a:bodyPr spcFirstLastPara="1" wrap="square" lIns="68575" tIns="68575" rIns="68575" bIns="68575" anchor="t" anchorCtr="0"/>
          <a:lstStyle>
            <a:lvl1pPr marL="0" marR="0" lvl="0" indent="0" algn="l" rtl="0">
              <a:lnSpc>
                <a:spcPct val="100000"/>
              </a:lnSpc>
              <a:spcBef>
                <a:spcPts val="0"/>
              </a:spcBef>
              <a:spcAft>
                <a:spcPts val="0"/>
              </a:spcAft>
              <a:buClr>
                <a:srgbClr val="94BF6E"/>
              </a:buClr>
              <a:buSzPts val="2100"/>
              <a:buFont typeface="Nixie One"/>
              <a:buNone/>
              <a:defRPr sz="1800" b="1" i="0" u="none" strike="noStrike" cap="none">
                <a:solidFill>
                  <a:srgbClr val="94BF6E"/>
                </a:solidFill>
                <a:latin typeface="Nixie One"/>
                <a:ea typeface="Nixie One"/>
                <a:cs typeface="Nixie One"/>
                <a:sym typeface="Nixie One"/>
              </a:defRPr>
            </a:lvl1pPr>
            <a:lvl2pPr marL="457200" marR="0" lvl="1" indent="0" algn="l" rtl="0">
              <a:lnSpc>
                <a:spcPct val="100000"/>
              </a:lnSpc>
              <a:spcBef>
                <a:spcPts val="0"/>
              </a:spcBef>
              <a:spcAft>
                <a:spcPts val="0"/>
              </a:spcAft>
              <a:buClr>
                <a:srgbClr val="94BF6E"/>
              </a:buClr>
              <a:buSzPts val="1800"/>
              <a:buFont typeface="Nixie One"/>
              <a:buNone/>
              <a:defRPr sz="1800" b="1" i="0" u="none" strike="noStrike" cap="none">
                <a:solidFill>
                  <a:srgbClr val="94BF6E"/>
                </a:solidFill>
                <a:latin typeface="Nixie One"/>
                <a:ea typeface="Nixie One"/>
                <a:cs typeface="Nixie One"/>
                <a:sym typeface="Nixie One"/>
              </a:defRPr>
            </a:lvl2pPr>
            <a:lvl3pPr marL="914400" marR="0" lvl="2" indent="0" algn="l" rtl="0">
              <a:lnSpc>
                <a:spcPct val="100000"/>
              </a:lnSpc>
              <a:spcBef>
                <a:spcPts val="0"/>
              </a:spcBef>
              <a:spcAft>
                <a:spcPts val="0"/>
              </a:spcAft>
              <a:buClr>
                <a:srgbClr val="94BF6E"/>
              </a:buClr>
              <a:buSzPts val="1500"/>
              <a:buFont typeface="Nixie One"/>
              <a:buNone/>
              <a:defRPr sz="1800" b="1" i="0" u="none" strike="noStrike" cap="none">
                <a:solidFill>
                  <a:srgbClr val="94BF6E"/>
                </a:solidFill>
                <a:latin typeface="Nixie One"/>
                <a:ea typeface="Nixie One"/>
                <a:cs typeface="Nixie One"/>
                <a:sym typeface="Nixie One"/>
              </a:defRPr>
            </a:lvl3pPr>
            <a:lvl4pPr marL="1371600" marR="0" lvl="3" indent="0" algn="l" rtl="0">
              <a:lnSpc>
                <a:spcPct val="100000"/>
              </a:lnSpc>
              <a:spcBef>
                <a:spcPts val="0"/>
              </a:spcBef>
              <a:spcAft>
                <a:spcPts val="0"/>
              </a:spcAft>
              <a:buClr>
                <a:srgbClr val="94BF6E"/>
              </a:buClr>
              <a:buSzPts val="1400"/>
              <a:buFont typeface="Nixie One"/>
              <a:buNone/>
              <a:defRPr sz="1800" b="1" i="0" u="none" strike="noStrike" cap="none">
                <a:solidFill>
                  <a:srgbClr val="94BF6E"/>
                </a:solidFill>
                <a:latin typeface="Nixie One"/>
                <a:ea typeface="Nixie One"/>
                <a:cs typeface="Nixie One"/>
                <a:sym typeface="Nixie One"/>
              </a:defRPr>
            </a:lvl4pPr>
            <a:lvl5pPr marL="1828800" marR="0" lvl="4" indent="0" algn="l" rtl="0">
              <a:lnSpc>
                <a:spcPct val="100000"/>
              </a:lnSpc>
              <a:spcBef>
                <a:spcPts val="0"/>
              </a:spcBef>
              <a:spcAft>
                <a:spcPts val="0"/>
              </a:spcAft>
              <a:buClr>
                <a:srgbClr val="94BF6E"/>
              </a:buClr>
              <a:buSzPts val="1400"/>
              <a:buFont typeface="Nixie One"/>
              <a:buNone/>
              <a:defRPr sz="1800" b="1" i="0" u="none" strike="noStrike" cap="none">
                <a:solidFill>
                  <a:srgbClr val="94BF6E"/>
                </a:solidFill>
                <a:latin typeface="Nixie One"/>
                <a:ea typeface="Nixie One"/>
                <a:cs typeface="Nixie One"/>
                <a:sym typeface="Nixie One"/>
              </a:defRPr>
            </a:lvl5pPr>
            <a:lvl6pPr marL="2286000" marR="0" lvl="5" indent="0" algn="l" rtl="0">
              <a:lnSpc>
                <a:spcPct val="100000"/>
              </a:lnSpc>
              <a:spcBef>
                <a:spcPts val="0"/>
              </a:spcBef>
              <a:spcAft>
                <a:spcPts val="0"/>
              </a:spcAft>
              <a:buClr>
                <a:srgbClr val="94BF6E"/>
              </a:buClr>
              <a:buSzPts val="1400"/>
              <a:buFont typeface="Nixie One"/>
              <a:buNone/>
              <a:defRPr sz="1800" b="1" i="0" u="none" strike="noStrike" cap="none">
                <a:solidFill>
                  <a:srgbClr val="94BF6E"/>
                </a:solidFill>
                <a:latin typeface="Nixie One"/>
                <a:ea typeface="Nixie One"/>
                <a:cs typeface="Nixie One"/>
                <a:sym typeface="Nixie One"/>
              </a:defRPr>
            </a:lvl6pPr>
            <a:lvl7pPr marL="2743200" marR="0" lvl="6" indent="0" algn="l" rtl="0">
              <a:lnSpc>
                <a:spcPct val="100000"/>
              </a:lnSpc>
              <a:spcBef>
                <a:spcPts val="0"/>
              </a:spcBef>
              <a:spcAft>
                <a:spcPts val="0"/>
              </a:spcAft>
              <a:buClr>
                <a:srgbClr val="94BF6E"/>
              </a:buClr>
              <a:buSzPts val="1400"/>
              <a:buFont typeface="Nixie One"/>
              <a:buNone/>
              <a:defRPr sz="1800" b="1" i="0" u="none" strike="noStrike" cap="none">
                <a:solidFill>
                  <a:srgbClr val="94BF6E"/>
                </a:solidFill>
                <a:latin typeface="Nixie One"/>
                <a:ea typeface="Nixie One"/>
                <a:cs typeface="Nixie One"/>
                <a:sym typeface="Nixie One"/>
              </a:defRPr>
            </a:lvl7pPr>
            <a:lvl8pPr marL="3200400" marR="0" lvl="7" indent="0" algn="l" rtl="0">
              <a:lnSpc>
                <a:spcPct val="100000"/>
              </a:lnSpc>
              <a:spcBef>
                <a:spcPts val="0"/>
              </a:spcBef>
              <a:spcAft>
                <a:spcPts val="0"/>
              </a:spcAft>
              <a:buClr>
                <a:srgbClr val="94BF6E"/>
              </a:buClr>
              <a:buSzPts val="1400"/>
              <a:buFont typeface="Nixie One"/>
              <a:buNone/>
              <a:defRPr sz="1800" b="1" i="0" u="none" strike="noStrike" cap="none">
                <a:solidFill>
                  <a:srgbClr val="94BF6E"/>
                </a:solidFill>
                <a:latin typeface="Nixie One"/>
                <a:ea typeface="Nixie One"/>
                <a:cs typeface="Nixie One"/>
                <a:sym typeface="Nixie One"/>
              </a:defRPr>
            </a:lvl8pPr>
            <a:lvl9pPr marL="3657600" marR="0" lvl="8" indent="0" algn="l" rtl="0">
              <a:lnSpc>
                <a:spcPct val="100000"/>
              </a:lnSpc>
              <a:spcBef>
                <a:spcPts val="0"/>
              </a:spcBef>
              <a:spcAft>
                <a:spcPts val="0"/>
              </a:spcAft>
              <a:buClr>
                <a:srgbClr val="94BF6E"/>
              </a:buClr>
              <a:buSzPts val="1400"/>
              <a:buFont typeface="Nixie One"/>
              <a:buNone/>
              <a:defRPr sz="1800" b="1" i="0" u="none" strike="noStrike" cap="none">
                <a:solidFill>
                  <a:srgbClr val="94BF6E"/>
                </a:solidFill>
                <a:latin typeface="Nixie One"/>
                <a:ea typeface="Nixie One"/>
                <a:cs typeface="Nixie One"/>
                <a:sym typeface="Nixie One"/>
              </a:defRPr>
            </a:lvl9pPr>
          </a:lstStyle>
          <a:p>
            <a:endParaRPr/>
          </a:p>
        </p:txBody>
      </p:sp>
      <p:sp>
        <p:nvSpPr>
          <p:cNvPr id="149" name="Google Shape;149;p26"/>
          <p:cNvSpPr/>
          <p:nvPr/>
        </p:nvSpPr>
        <p:spPr>
          <a:xfrm>
            <a:off x="0" y="4288499"/>
            <a:ext cx="3474300" cy="247500"/>
          </a:xfrm>
          <a:prstGeom prst="rect">
            <a:avLst/>
          </a:prstGeom>
          <a:solidFill>
            <a:srgbClr val="16575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50" name="Google Shape;150;p26"/>
          <p:cNvSpPr/>
          <p:nvPr/>
        </p:nvSpPr>
        <p:spPr>
          <a:xfrm>
            <a:off x="0" y="0"/>
            <a:ext cx="3474300" cy="530700"/>
          </a:xfrm>
          <a:prstGeom prst="rect">
            <a:avLst/>
          </a:prstGeom>
          <a:solidFill>
            <a:srgbClr val="1863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114454"/>
              </a:solidFill>
              <a:latin typeface="Arial"/>
              <a:ea typeface="Arial"/>
              <a:cs typeface="Arial"/>
              <a:sym typeface="Arial"/>
            </a:endParaRPr>
          </a:p>
        </p:txBody>
      </p:sp>
      <p:sp>
        <p:nvSpPr>
          <p:cNvPr id="151" name="Google Shape;151;p26"/>
          <p:cNvSpPr/>
          <p:nvPr/>
        </p:nvSpPr>
        <p:spPr>
          <a:xfrm>
            <a:off x="0" y="500625"/>
            <a:ext cx="3474300" cy="3824100"/>
          </a:xfrm>
          <a:prstGeom prst="rect">
            <a:avLst/>
          </a:prstGeom>
          <a:solidFill>
            <a:srgbClr val="12405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52" name="Google Shape;152;p26"/>
          <p:cNvSpPr/>
          <p:nvPr/>
        </p:nvSpPr>
        <p:spPr>
          <a:xfrm>
            <a:off x="0" y="4493604"/>
            <a:ext cx="3474300" cy="118200"/>
          </a:xfrm>
          <a:prstGeom prst="rect">
            <a:avLst/>
          </a:prstGeom>
          <a:solidFill>
            <a:srgbClr val="3B8D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53" name="Google Shape;153;p26"/>
          <p:cNvSpPr/>
          <p:nvPr/>
        </p:nvSpPr>
        <p:spPr>
          <a:xfrm>
            <a:off x="0" y="4584075"/>
            <a:ext cx="3474300" cy="559500"/>
          </a:xfrm>
          <a:prstGeom prst="rect">
            <a:avLst/>
          </a:prstGeom>
          <a:solidFill>
            <a:srgbClr val="94BF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54"/>
        <p:cNvGrpSpPr/>
        <p:nvPr/>
      </p:nvGrpSpPr>
      <p:grpSpPr>
        <a:xfrm>
          <a:off x="0" y="0"/>
          <a:ext cx="0" cy="0"/>
          <a:chOff x="0" y="0"/>
          <a:chExt cx="0" cy="0"/>
        </a:xfrm>
      </p:grpSpPr>
      <p:sp>
        <p:nvSpPr>
          <p:cNvPr id="155" name="Google Shape;155;p27"/>
          <p:cNvSpPr/>
          <p:nvPr/>
        </p:nvSpPr>
        <p:spPr>
          <a:xfrm>
            <a:off x="0" y="0"/>
            <a:ext cx="247200" cy="530700"/>
          </a:xfrm>
          <a:prstGeom prst="rect">
            <a:avLst/>
          </a:prstGeom>
          <a:solidFill>
            <a:srgbClr val="1863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114454"/>
              </a:solidFill>
              <a:latin typeface="Arial"/>
              <a:ea typeface="Arial"/>
              <a:cs typeface="Arial"/>
              <a:sym typeface="Arial"/>
            </a:endParaRPr>
          </a:p>
        </p:txBody>
      </p:sp>
      <p:sp>
        <p:nvSpPr>
          <p:cNvPr id="156" name="Google Shape;156;p27"/>
          <p:cNvSpPr/>
          <p:nvPr/>
        </p:nvSpPr>
        <p:spPr>
          <a:xfrm>
            <a:off x="0" y="500625"/>
            <a:ext cx="4572000" cy="1058700"/>
          </a:xfrm>
          <a:prstGeom prst="rect">
            <a:avLst/>
          </a:prstGeom>
          <a:solidFill>
            <a:srgbClr val="12405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57" name="Google Shape;157;p27"/>
          <p:cNvSpPr/>
          <p:nvPr/>
        </p:nvSpPr>
        <p:spPr>
          <a:xfrm>
            <a:off x="0" y="1553405"/>
            <a:ext cx="247200" cy="1532700"/>
          </a:xfrm>
          <a:prstGeom prst="rect">
            <a:avLst/>
          </a:prstGeom>
          <a:solidFill>
            <a:srgbClr val="16575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58" name="Google Shape;158;p27"/>
          <p:cNvSpPr/>
          <p:nvPr/>
        </p:nvSpPr>
        <p:spPr>
          <a:xfrm>
            <a:off x="0" y="3086100"/>
            <a:ext cx="247200" cy="605400"/>
          </a:xfrm>
          <a:prstGeom prst="rect">
            <a:avLst/>
          </a:prstGeom>
          <a:solidFill>
            <a:srgbClr val="3B8D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59" name="Google Shape;159;p27"/>
          <p:cNvSpPr/>
          <p:nvPr/>
        </p:nvSpPr>
        <p:spPr>
          <a:xfrm>
            <a:off x="0" y="3691500"/>
            <a:ext cx="247200" cy="1452000"/>
          </a:xfrm>
          <a:prstGeom prst="rect">
            <a:avLst/>
          </a:prstGeom>
          <a:solidFill>
            <a:srgbClr val="94BF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160" name="Google Shape;160;p27"/>
          <p:cNvCxnSpPr/>
          <p:nvPr/>
        </p:nvCxnSpPr>
        <p:spPr>
          <a:xfrm>
            <a:off x="1037450" y="809725"/>
            <a:ext cx="0" cy="470700"/>
          </a:xfrm>
          <a:prstGeom prst="straightConnector1">
            <a:avLst/>
          </a:prstGeom>
          <a:noFill/>
          <a:ln w="9525" cap="flat" cmpd="sng">
            <a:solidFill>
              <a:srgbClr val="18637B"/>
            </a:solidFill>
            <a:prstDash val="solid"/>
            <a:round/>
            <a:headEnd type="none" w="sm" len="sm"/>
            <a:tailEnd type="none" w="sm" len="sm"/>
          </a:ln>
        </p:spPr>
      </p:cxnSp>
      <p:sp>
        <p:nvSpPr>
          <p:cNvPr id="161" name="Google Shape;161;p27"/>
          <p:cNvSpPr txBox="1">
            <a:spLocks noGrp="1"/>
          </p:cNvSpPr>
          <p:nvPr>
            <p:ph type="title"/>
          </p:nvPr>
        </p:nvSpPr>
        <p:spPr>
          <a:xfrm>
            <a:off x="1146025" y="530725"/>
            <a:ext cx="3208800" cy="1028700"/>
          </a:xfrm>
          <a:prstGeom prst="rect">
            <a:avLst/>
          </a:prstGeom>
          <a:noFill/>
          <a:ln>
            <a:noFill/>
          </a:ln>
        </p:spPr>
        <p:txBody>
          <a:bodyPr spcFirstLastPara="1" wrap="square" lIns="68575" tIns="68575" rIns="68575" bIns="68575" anchor="ctr" anchorCtr="0"/>
          <a:lstStyle>
            <a:lvl1pPr marL="0" marR="0" lvl="0" indent="0" algn="l" rtl="0">
              <a:lnSpc>
                <a:spcPct val="100000"/>
              </a:lnSpc>
              <a:spcBef>
                <a:spcPts val="0"/>
              </a:spcBef>
              <a:spcAft>
                <a:spcPts val="0"/>
              </a:spcAft>
              <a:buClr>
                <a:srgbClr val="FFFFFF"/>
              </a:buClr>
              <a:buSzPts val="1100"/>
              <a:buFont typeface="Roboto Slab"/>
              <a:buNone/>
              <a:defRPr sz="1800" b="1" i="0" u="none" strike="noStrike" cap="none">
                <a:solidFill>
                  <a:srgbClr val="FFFFFF"/>
                </a:solidFill>
                <a:latin typeface="Roboto Slab"/>
                <a:ea typeface="Roboto Slab"/>
                <a:cs typeface="Roboto Slab"/>
                <a:sym typeface="Roboto Slab"/>
              </a:defRPr>
            </a:lvl1pPr>
            <a:lvl2pPr lvl="1" indent="0" rtl="0">
              <a:spcBef>
                <a:spcPts val="0"/>
              </a:spcBef>
              <a:spcAft>
                <a:spcPts val="0"/>
              </a:spcAft>
              <a:buClr>
                <a:srgbClr val="FFFFFF"/>
              </a:buClr>
              <a:buSzPts val="1100"/>
              <a:buFont typeface="Roboto Slab"/>
              <a:buNone/>
              <a:defRPr sz="1800" b="1">
                <a:solidFill>
                  <a:srgbClr val="FFFFFF"/>
                </a:solidFill>
                <a:latin typeface="Roboto Slab"/>
                <a:ea typeface="Roboto Slab"/>
                <a:cs typeface="Roboto Slab"/>
                <a:sym typeface="Roboto Slab"/>
              </a:defRPr>
            </a:lvl2pPr>
            <a:lvl3pPr lvl="2" indent="0" rtl="0">
              <a:spcBef>
                <a:spcPts val="0"/>
              </a:spcBef>
              <a:spcAft>
                <a:spcPts val="0"/>
              </a:spcAft>
              <a:buClr>
                <a:srgbClr val="FFFFFF"/>
              </a:buClr>
              <a:buSzPts val="1100"/>
              <a:buFont typeface="Roboto Slab"/>
              <a:buNone/>
              <a:defRPr sz="1800" b="1">
                <a:solidFill>
                  <a:srgbClr val="FFFFFF"/>
                </a:solidFill>
                <a:latin typeface="Roboto Slab"/>
                <a:ea typeface="Roboto Slab"/>
                <a:cs typeface="Roboto Slab"/>
                <a:sym typeface="Roboto Slab"/>
              </a:defRPr>
            </a:lvl3pPr>
            <a:lvl4pPr lvl="3" indent="0" rtl="0">
              <a:spcBef>
                <a:spcPts val="0"/>
              </a:spcBef>
              <a:spcAft>
                <a:spcPts val="0"/>
              </a:spcAft>
              <a:buClr>
                <a:srgbClr val="FFFFFF"/>
              </a:buClr>
              <a:buSzPts val="1100"/>
              <a:buFont typeface="Roboto Slab"/>
              <a:buNone/>
              <a:defRPr sz="1800" b="1">
                <a:solidFill>
                  <a:srgbClr val="FFFFFF"/>
                </a:solidFill>
                <a:latin typeface="Roboto Slab"/>
                <a:ea typeface="Roboto Slab"/>
                <a:cs typeface="Roboto Slab"/>
                <a:sym typeface="Roboto Slab"/>
              </a:defRPr>
            </a:lvl4pPr>
            <a:lvl5pPr lvl="4" indent="0" rtl="0">
              <a:spcBef>
                <a:spcPts val="0"/>
              </a:spcBef>
              <a:spcAft>
                <a:spcPts val="0"/>
              </a:spcAft>
              <a:buClr>
                <a:srgbClr val="FFFFFF"/>
              </a:buClr>
              <a:buSzPts val="1100"/>
              <a:buFont typeface="Roboto Slab"/>
              <a:buNone/>
              <a:defRPr sz="1800" b="1">
                <a:solidFill>
                  <a:srgbClr val="FFFFFF"/>
                </a:solidFill>
                <a:latin typeface="Roboto Slab"/>
                <a:ea typeface="Roboto Slab"/>
                <a:cs typeface="Roboto Slab"/>
                <a:sym typeface="Roboto Slab"/>
              </a:defRPr>
            </a:lvl5pPr>
            <a:lvl6pPr lvl="5" indent="0" rtl="0">
              <a:spcBef>
                <a:spcPts val="0"/>
              </a:spcBef>
              <a:spcAft>
                <a:spcPts val="0"/>
              </a:spcAft>
              <a:buClr>
                <a:srgbClr val="FFFFFF"/>
              </a:buClr>
              <a:buSzPts val="1100"/>
              <a:buFont typeface="Roboto Slab"/>
              <a:buNone/>
              <a:defRPr sz="1800" b="1">
                <a:solidFill>
                  <a:srgbClr val="FFFFFF"/>
                </a:solidFill>
                <a:latin typeface="Roboto Slab"/>
                <a:ea typeface="Roboto Slab"/>
                <a:cs typeface="Roboto Slab"/>
                <a:sym typeface="Roboto Slab"/>
              </a:defRPr>
            </a:lvl6pPr>
            <a:lvl7pPr lvl="6" indent="0" rtl="0">
              <a:spcBef>
                <a:spcPts val="0"/>
              </a:spcBef>
              <a:spcAft>
                <a:spcPts val="0"/>
              </a:spcAft>
              <a:buClr>
                <a:srgbClr val="FFFFFF"/>
              </a:buClr>
              <a:buSzPts val="1100"/>
              <a:buFont typeface="Roboto Slab"/>
              <a:buNone/>
              <a:defRPr sz="1800" b="1">
                <a:solidFill>
                  <a:srgbClr val="FFFFFF"/>
                </a:solidFill>
                <a:latin typeface="Roboto Slab"/>
                <a:ea typeface="Roboto Slab"/>
                <a:cs typeface="Roboto Slab"/>
                <a:sym typeface="Roboto Slab"/>
              </a:defRPr>
            </a:lvl7pPr>
            <a:lvl8pPr lvl="7" indent="0" rtl="0">
              <a:spcBef>
                <a:spcPts val="0"/>
              </a:spcBef>
              <a:spcAft>
                <a:spcPts val="0"/>
              </a:spcAft>
              <a:buClr>
                <a:srgbClr val="FFFFFF"/>
              </a:buClr>
              <a:buSzPts val="1100"/>
              <a:buFont typeface="Roboto Slab"/>
              <a:buNone/>
              <a:defRPr sz="1800" b="1">
                <a:solidFill>
                  <a:srgbClr val="FFFFFF"/>
                </a:solidFill>
                <a:latin typeface="Roboto Slab"/>
                <a:ea typeface="Roboto Slab"/>
                <a:cs typeface="Roboto Slab"/>
                <a:sym typeface="Roboto Slab"/>
              </a:defRPr>
            </a:lvl8pPr>
            <a:lvl9pPr lvl="8" indent="0" rtl="0">
              <a:spcBef>
                <a:spcPts val="0"/>
              </a:spcBef>
              <a:spcAft>
                <a:spcPts val="0"/>
              </a:spcAft>
              <a:buClr>
                <a:srgbClr val="FFFFFF"/>
              </a:buClr>
              <a:buSzPts val="1100"/>
              <a:buFont typeface="Roboto Slab"/>
              <a:buNone/>
              <a:defRPr sz="1800" b="1">
                <a:solidFill>
                  <a:srgbClr val="FFFFFF"/>
                </a:solidFill>
                <a:latin typeface="Roboto Slab"/>
                <a:ea typeface="Roboto Slab"/>
                <a:cs typeface="Roboto Slab"/>
                <a:sym typeface="Roboto Slab"/>
              </a:defRPr>
            </a:lvl9pPr>
          </a:lstStyle>
          <a:p>
            <a:endParaRPr/>
          </a:p>
        </p:txBody>
      </p:sp>
      <p:sp>
        <p:nvSpPr>
          <p:cNvPr id="162" name="Google Shape;162;p27"/>
          <p:cNvSpPr txBox="1">
            <a:spLocks noGrp="1"/>
          </p:cNvSpPr>
          <p:nvPr>
            <p:ph type="body" idx="1"/>
          </p:nvPr>
        </p:nvSpPr>
        <p:spPr>
          <a:xfrm>
            <a:off x="1146025" y="1773300"/>
            <a:ext cx="2409900" cy="3152700"/>
          </a:xfrm>
          <a:prstGeom prst="rect">
            <a:avLst/>
          </a:prstGeom>
          <a:noFill/>
          <a:ln>
            <a:noFill/>
          </a:ln>
        </p:spPr>
        <p:txBody>
          <a:bodyPr spcFirstLastPara="1" wrap="square" lIns="68575" tIns="68575" rIns="68575" bIns="68575" anchor="t" anchorCtr="0"/>
          <a:lstStyle>
            <a:lvl1pPr marL="457200" marR="0" lvl="0" indent="-342900" algn="l" rtl="0">
              <a:lnSpc>
                <a:spcPct val="100000"/>
              </a:lnSpc>
              <a:spcBef>
                <a:spcPts val="0"/>
              </a:spcBef>
              <a:spcAft>
                <a:spcPts val="0"/>
              </a:spcAft>
              <a:buClr>
                <a:srgbClr val="114454"/>
              </a:buClr>
              <a:buSzPts val="1800"/>
              <a:buFont typeface="Nixie One"/>
              <a:buChar char="▪"/>
              <a:defRPr sz="1800" b="0" i="0" u="none" strike="noStrike" cap="none">
                <a:solidFill>
                  <a:srgbClr val="114454"/>
                </a:solidFill>
                <a:latin typeface="Nixie One"/>
                <a:ea typeface="Nixie One"/>
                <a:cs typeface="Nixie One"/>
                <a:sym typeface="Nixie One"/>
              </a:defRPr>
            </a:lvl1pPr>
            <a:lvl2pPr marL="914400" marR="0" lvl="1" indent="-342900" algn="l" rtl="0">
              <a:lnSpc>
                <a:spcPct val="100000"/>
              </a:lnSpc>
              <a:spcBef>
                <a:spcPts val="0"/>
              </a:spcBef>
              <a:spcAft>
                <a:spcPts val="0"/>
              </a:spcAft>
              <a:buClr>
                <a:srgbClr val="114454"/>
              </a:buClr>
              <a:buSzPts val="1800"/>
              <a:buFont typeface="Nixie One"/>
              <a:buChar char="▫"/>
              <a:defRPr sz="1800" b="0" i="0" u="none" strike="noStrike" cap="none">
                <a:solidFill>
                  <a:srgbClr val="114454"/>
                </a:solidFill>
                <a:latin typeface="Nixie One"/>
                <a:ea typeface="Nixie One"/>
                <a:cs typeface="Nixie One"/>
                <a:sym typeface="Nixie One"/>
              </a:defRPr>
            </a:lvl2pPr>
            <a:lvl3pPr marL="1371600" marR="0" lvl="2" indent="-228600" algn="l" rtl="0">
              <a:lnSpc>
                <a:spcPct val="100000"/>
              </a:lnSpc>
              <a:spcBef>
                <a:spcPts val="0"/>
              </a:spcBef>
              <a:spcAft>
                <a:spcPts val="0"/>
              </a:spcAft>
              <a:buClr>
                <a:srgbClr val="114454"/>
              </a:buClr>
              <a:buSzPts val="1500"/>
              <a:buFont typeface="Nixie One"/>
              <a:buNone/>
              <a:defRPr sz="1800" b="0" i="0" u="none" strike="noStrike" cap="none">
                <a:solidFill>
                  <a:srgbClr val="114454"/>
                </a:solidFill>
                <a:latin typeface="Nixie One"/>
                <a:ea typeface="Nixie One"/>
                <a:cs typeface="Nixie One"/>
                <a:sym typeface="Nixie One"/>
              </a:defRPr>
            </a:lvl3pPr>
            <a:lvl4pPr marL="1828800" marR="0" lvl="3" indent="-228600" algn="l" rtl="0">
              <a:lnSpc>
                <a:spcPct val="100000"/>
              </a:lnSpc>
              <a:spcBef>
                <a:spcPts val="0"/>
              </a:spcBef>
              <a:spcAft>
                <a:spcPts val="0"/>
              </a:spcAft>
              <a:buClr>
                <a:srgbClr val="114454"/>
              </a:buClr>
              <a:buSzPts val="1400"/>
              <a:buFont typeface="Nixie One"/>
              <a:buNone/>
              <a:defRPr sz="1800" b="0" i="0" u="none" strike="noStrike" cap="none">
                <a:solidFill>
                  <a:srgbClr val="114454"/>
                </a:solidFill>
                <a:latin typeface="Nixie One"/>
                <a:ea typeface="Nixie One"/>
                <a:cs typeface="Nixie One"/>
                <a:sym typeface="Nixie One"/>
              </a:defRPr>
            </a:lvl4pPr>
            <a:lvl5pPr marL="2286000" marR="0" lvl="4" indent="-228600" algn="l" rtl="0">
              <a:lnSpc>
                <a:spcPct val="100000"/>
              </a:lnSpc>
              <a:spcBef>
                <a:spcPts val="0"/>
              </a:spcBef>
              <a:spcAft>
                <a:spcPts val="0"/>
              </a:spcAft>
              <a:buClr>
                <a:srgbClr val="114454"/>
              </a:buClr>
              <a:buSzPts val="1400"/>
              <a:buFont typeface="Nixie One"/>
              <a:buNone/>
              <a:defRPr sz="1800" b="0" i="0" u="none" strike="noStrike" cap="none">
                <a:solidFill>
                  <a:srgbClr val="114454"/>
                </a:solidFill>
                <a:latin typeface="Nixie One"/>
                <a:ea typeface="Nixie One"/>
                <a:cs typeface="Nixie One"/>
                <a:sym typeface="Nixie One"/>
              </a:defRPr>
            </a:lvl5pPr>
            <a:lvl6pPr marL="2743200" marR="0" lvl="5" indent="-228600" algn="l" rtl="0">
              <a:lnSpc>
                <a:spcPct val="100000"/>
              </a:lnSpc>
              <a:spcBef>
                <a:spcPts val="0"/>
              </a:spcBef>
              <a:spcAft>
                <a:spcPts val="0"/>
              </a:spcAft>
              <a:buClr>
                <a:srgbClr val="114454"/>
              </a:buClr>
              <a:buSzPts val="1400"/>
              <a:buFont typeface="Nixie One"/>
              <a:buNone/>
              <a:defRPr sz="1800" b="0" i="0" u="none" strike="noStrike" cap="none">
                <a:solidFill>
                  <a:srgbClr val="114454"/>
                </a:solidFill>
                <a:latin typeface="Nixie One"/>
                <a:ea typeface="Nixie One"/>
                <a:cs typeface="Nixie One"/>
                <a:sym typeface="Nixie One"/>
              </a:defRPr>
            </a:lvl6pPr>
            <a:lvl7pPr marL="3200400" marR="0" lvl="6" indent="-228600" algn="l" rtl="0">
              <a:lnSpc>
                <a:spcPct val="100000"/>
              </a:lnSpc>
              <a:spcBef>
                <a:spcPts val="0"/>
              </a:spcBef>
              <a:spcAft>
                <a:spcPts val="0"/>
              </a:spcAft>
              <a:buClr>
                <a:srgbClr val="114454"/>
              </a:buClr>
              <a:buSzPts val="1400"/>
              <a:buFont typeface="Nixie One"/>
              <a:buNone/>
              <a:defRPr sz="1800" b="0" i="0" u="none" strike="noStrike" cap="none">
                <a:solidFill>
                  <a:srgbClr val="114454"/>
                </a:solidFill>
                <a:latin typeface="Nixie One"/>
                <a:ea typeface="Nixie One"/>
                <a:cs typeface="Nixie One"/>
                <a:sym typeface="Nixie One"/>
              </a:defRPr>
            </a:lvl7pPr>
            <a:lvl8pPr marL="3657600" marR="0" lvl="7" indent="-228600" algn="l" rtl="0">
              <a:lnSpc>
                <a:spcPct val="100000"/>
              </a:lnSpc>
              <a:spcBef>
                <a:spcPts val="0"/>
              </a:spcBef>
              <a:spcAft>
                <a:spcPts val="0"/>
              </a:spcAft>
              <a:buClr>
                <a:srgbClr val="114454"/>
              </a:buClr>
              <a:buSzPts val="1400"/>
              <a:buFont typeface="Nixie One"/>
              <a:buNone/>
              <a:defRPr sz="1800" b="0" i="0" u="none" strike="noStrike" cap="none">
                <a:solidFill>
                  <a:srgbClr val="114454"/>
                </a:solidFill>
                <a:latin typeface="Nixie One"/>
                <a:ea typeface="Nixie One"/>
                <a:cs typeface="Nixie One"/>
                <a:sym typeface="Nixie One"/>
              </a:defRPr>
            </a:lvl8pPr>
            <a:lvl9pPr marL="4114800" marR="0" lvl="8" indent="-228600" algn="l" rtl="0">
              <a:lnSpc>
                <a:spcPct val="100000"/>
              </a:lnSpc>
              <a:spcBef>
                <a:spcPts val="0"/>
              </a:spcBef>
              <a:spcAft>
                <a:spcPts val="0"/>
              </a:spcAft>
              <a:buClr>
                <a:srgbClr val="114454"/>
              </a:buClr>
              <a:buSzPts val="1400"/>
              <a:buFont typeface="Nixie One"/>
              <a:buNone/>
              <a:defRPr sz="1800" b="0" i="0" u="none" strike="noStrike" cap="none">
                <a:solidFill>
                  <a:srgbClr val="114454"/>
                </a:solidFill>
                <a:latin typeface="Nixie One"/>
                <a:ea typeface="Nixie One"/>
                <a:cs typeface="Nixie One"/>
                <a:sym typeface="Nixie One"/>
              </a:defRPr>
            </a:lvl9pPr>
          </a:lstStyle>
          <a:p>
            <a:endParaRPr/>
          </a:p>
        </p:txBody>
      </p:sp>
      <p:sp>
        <p:nvSpPr>
          <p:cNvPr id="163" name="Google Shape;163;p27"/>
          <p:cNvSpPr txBox="1">
            <a:spLocks noGrp="1"/>
          </p:cNvSpPr>
          <p:nvPr>
            <p:ph type="body" idx="2"/>
          </p:nvPr>
        </p:nvSpPr>
        <p:spPr>
          <a:xfrm>
            <a:off x="3679387" y="1773300"/>
            <a:ext cx="2409900" cy="3152700"/>
          </a:xfrm>
          <a:prstGeom prst="rect">
            <a:avLst/>
          </a:prstGeom>
          <a:noFill/>
          <a:ln>
            <a:noFill/>
          </a:ln>
        </p:spPr>
        <p:txBody>
          <a:bodyPr spcFirstLastPara="1" wrap="square" lIns="68575" tIns="68575" rIns="68575" bIns="68575" anchor="t" anchorCtr="0"/>
          <a:lstStyle>
            <a:lvl1pPr marL="457200" marR="0" lvl="0" indent="-342900" algn="l" rtl="0">
              <a:lnSpc>
                <a:spcPct val="100000"/>
              </a:lnSpc>
              <a:spcBef>
                <a:spcPts val="0"/>
              </a:spcBef>
              <a:spcAft>
                <a:spcPts val="0"/>
              </a:spcAft>
              <a:buClr>
                <a:srgbClr val="114454"/>
              </a:buClr>
              <a:buSzPts val="1800"/>
              <a:buFont typeface="Nixie One"/>
              <a:buChar char="▪"/>
              <a:defRPr sz="1800" b="0" i="0" u="none" strike="noStrike" cap="none">
                <a:solidFill>
                  <a:srgbClr val="114454"/>
                </a:solidFill>
                <a:latin typeface="Nixie One"/>
                <a:ea typeface="Nixie One"/>
                <a:cs typeface="Nixie One"/>
                <a:sym typeface="Nixie One"/>
              </a:defRPr>
            </a:lvl1pPr>
            <a:lvl2pPr marL="914400" marR="0" lvl="1" indent="-342900" algn="l" rtl="0">
              <a:lnSpc>
                <a:spcPct val="100000"/>
              </a:lnSpc>
              <a:spcBef>
                <a:spcPts val="0"/>
              </a:spcBef>
              <a:spcAft>
                <a:spcPts val="0"/>
              </a:spcAft>
              <a:buClr>
                <a:srgbClr val="114454"/>
              </a:buClr>
              <a:buSzPts val="1800"/>
              <a:buFont typeface="Nixie One"/>
              <a:buChar char="▫"/>
              <a:defRPr sz="1800" b="0" i="0" u="none" strike="noStrike" cap="none">
                <a:solidFill>
                  <a:srgbClr val="114454"/>
                </a:solidFill>
                <a:latin typeface="Nixie One"/>
                <a:ea typeface="Nixie One"/>
                <a:cs typeface="Nixie One"/>
                <a:sym typeface="Nixie One"/>
              </a:defRPr>
            </a:lvl2pPr>
            <a:lvl3pPr marL="1371600" marR="0" lvl="2" indent="-228600" algn="l" rtl="0">
              <a:lnSpc>
                <a:spcPct val="100000"/>
              </a:lnSpc>
              <a:spcBef>
                <a:spcPts val="0"/>
              </a:spcBef>
              <a:spcAft>
                <a:spcPts val="0"/>
              </a:spcAft>
              <a:buClr>
                <a:srgbClr val="114454"/>
              </a:buClr>
              <a:buSzPts val="1500"/>
              <a:buFont typeface="Nixie One"/>
              <a:buNone/>
              <a:defRPr sz="1800" b="0" i="0" u="none" strike="noStrike" cap="none">
                <a:solidFill>
                  <a:srgbClr val="114454"/>
                </a:solidFill>
                <a:latin typeface="Nixie One"/>
                <a:ea typeface="Nixie One"/>
                <a:cs typeface="Nixie One"/>
                <a:sym typeface="Nixie One"/>
              </a:defRPr>
            </a:lvl3pPr>
            <a:lvl4pPr marL="1828800" marR="0" lvl="3" indent="-228600" algn="l" rtl="0">
              <a:lnSpc>
                <a:spcPct val="100000"/>
              </a:lnSpc>
              <a:spcBef>
                <a:spcPts val="0"/>
              </a:spcBef>
              <a:spcAft>
                <a:spcPts val="0"/>
              </a:spcAft>
              <a:buClr>
                <a:srgbClr val="114454"/>
              </a:buClr>
              <a:buSzPts val="1400"/>
              <a:buFont typeface="Nixie One"/>
              <a:buNone/>
              <a:defRPr sz="1800" b="0" i="0" u="none" strike="noStrike" cap="none">
                <a:solidFill>
                  <a:srgbClr val="114454"/>
                </a:solidFill>
                <a:latin typeface="Nixie One"/>
                <a:ea typeface="Nixie One"/>
                <a:cs typeface="Nixie One"/>
                <a:sym typeface="Nixie One"/>
              </a:defRPr>
            </a:lvl4pPr>
            <a:lvl5pPr marL="2286000" marR="0" lvl="4" indent="-228600" algn="l" rtl="0">
              <a:lnSpc>
                <a:spcPct val="100000"/>
              </a:lnSpc>
              <a:spcBef>
                <a:spcPts val="0"/>
              </a:spcBef>
              <a:spcAft>
                <a:spcPts val="0"/>
              </a:spcAft>
              <a:buClr>
                <a:srgbClr val="114454"/>
              </a:buClr>
              <a:buSzPts val="1400"/>
              <a:buFont typeface="Nixie One"/>
              <a:buNone/>
              <a:defRPr sz="1800" b="0" i="0" u="none" strike="noStrike" cap="none">
                <a:solidFill>
                  <a:srgbClr val="114454"/>
                </a:solidFill>
                <a:latin typeface="Nixie One"/>
                <a:ea typeface="Nixie One"/>
                <a:cs typeface="Nixie One"/>
                <a:sym typeface="Nixie One"/>
              </a:defRPr>
            </a:lvl5pPr>
            <a:lvl6pPr marL="2743200" marR="0" lvl="5" indent="-228600" algn="l" rtl="0">
              <a:lnSpc>
                <a:spcPct val="100000"/>
              </a:lnSpc>
              <a:spcBef>
                <a:spcPts val="0"/>
              </a:spcBef>
              <a:spcAft>
                <a:spcPts val="0"/>
              </a:spcAft>
              <a:buClr>
                <a:srgbClr val="114454"/>
              </a:buClr>
              <a:buSzPts val="1400"/>
              <a:buFont typeface="Nixie One"/>
              <a:buNone/>
              <a:defRPr sz="1800" b="0" i="0" u="none" strike="noStrike" cap="none">
                <a:solidFill>
                  <a:srgbClr val="114454"/>
                </a:solidFill>
                <a:latin typeface="Nixie One"/>
                <a:ea typeface="Nixie One"/>
                <a:cs typeface="Nixie One"/>
                <a:sym typeface="Nixie One"/>
              </a:defRPr>
            </a:lvl6pPr>
            <a:lvl7pPr marL="3200400" marR="0" lvl="6" indent="-228600" algn="l" rtl="0">
              <a:lnSpc>
                <a:spcPct val="100000"/>
              </a:lnSpc>
              <a:spcBef>
                <a:spcPts val="0"/>
              </a:spcBef>
              <a:spcAft>
                <a:spcPts val="0"/>
              </a:spcAft>
              <a:buClr>
                <a:srgbClr val="114454"/>
              </a:buClr>
              <a:buSzPts val="1400"/>
              <a:buFont typeface="Nixie One"/>
              <a:buNone/>
              <a:defRPr sz="1800" b="0" i="0" u="none" strike="noStrike" cap="none">
                <a:solidFill>
                  <a:srgbClr val="114454"/>
                </a:solidFill>
                <a:latin typeface="Nixie One"/>
                <a:ea typeface="Nixie One"/>
                <a:cs typeface="Nixie One"/>
                <a:sym typeface="Nixie One"/>
              </a:defRPr>
            </a:lvl7pPr>
            <a:lvl8pPr marL="3657600" marR="0" lvl="7" indent="-228600" algn="l" rtl="0">
              <a:lnSpc>
                <a:spcPct val="100000"/>
              </a:lnSpc>
              <a:spcBef>
                <a:spcPts val="0"/>
              </a:spcBef>
              <a:spcAft>
                <a:spcPts val="0"/>
              </a:spcAft>
              <a:buClr>
                <a:srgbClr val="114454"/>
              </a:buClr>
              <a:buSzPts val="1400"/>
              <a:buFont typeface="Nixie One"/>
              <a:buNone/>
              <a:defRPr sz="1800" b="0" i="0" u="none" strike="noStrike" cap="none">
                <a:solidFill>
                  <a:srgbClr val="114454"/>
                </a:solidFill>
                <a:latin typeface="Nixie One"/>
                <a:ea typeface="Nixie One"/>
                <a:cs typeface="Nixie One"/>
                <a:sym typeface="Nixie One"/>
              </a:defRPr>
            </a:lvl8pPr>
            <a:lvl9pPr marL="4114800" marR="0" lvl="8" indent="-228600" algn="l" rtl="0">
              <a:lnSpc>
                <a:spcPct val="100000"/>
              </a:lnSpc>
              <a:spcBef>
                <a:spcPts val="0"/>
              </a:spcBef>
              <a:spcAft>
                <a:spcPts val="0"/>
              </a:spcAft>
              <a:buClr>
                <a:srgbClr val="114454"/>
              </a:buClr>
              <a:buSzPts val="1400"/>
              <a:buFont typeface="Nixie One"/>
              <a:buNone/>
              <a:defRPr sz="1800" b="0" i="0" u="none" strike="noStrike" cap="none">
                <a:solidFill>
                  <a:srgbClr val="114454"/>
                </a:solidFill>
                <a:latin typeface="Nixie One"/>
                <a:ea typeface="Nixie One"/>
                <a:cs typeface="Nixie One"/>
                <a:sym typeface="Nixie One"/>
              </a:defRPr>
            </a:lvl9pPr>
          </a:lstStyle>
          <a:p>
            <a:endParaRPr/>
          </a:p>
        </p:txBody>
      </p:sp>
      <p:sp>
        <p:nvSpPr>
          <p:cNvPr id="164" name="Google Shape;164;p27"/>
          <p:cNvSpPr txBox="1">
            <a:spLocks noGrp="1"/>
          </p:cNvSpPr>
          <p:nvPr>
            <p:ph type="body" idx="3"/>
          </p:nvPr>
        </p:nvSpPr>
        <p:spPr>
          <a:xfrm>
            <a:off x="6212750" y="1773300"/>
            <a:ext cx="2409900" cy="3152700"/>
          </a:xfrm>
          <a:prstGeom prst="rect">
            <a:avLst/>
          </a:prstGeom>
          <a:noFill/>
          <a:ln>
            <a:noFill/>
          </a:ln>
        </p:spPr>
        <p:txBody>
          <a:bodyPr spcFirstLastPara="1" wrap="square" lIns="68575" tIns="68575" rIns="68575" bIns="68575" anchor="t" anchorCtr="0"/>
          <a:lstStyle>
            <a:lvl1pPr marL="457200" marR="0" lvl="0" indent="-342900" algn="l" rtl="0">
              <a:lnSpc>
                <a:spcPct val="100000"/>
              </a:lnSpc>
              <a:spcBef>
                <a:spcPts val="0"/>
              </a:spcBef>
              <a:spcAft>
                <a:spcPts val="0"/>
              </a:spcAft>
              <a:buClr>
                <a:srgbClr val="114454"/>
              </a:buClr>
              <a:buSzPts val="1800"/>
              <a:buFont typeface="Nixie One"/>
              <a:buChar char="▪"/>
              <a:defRPr sz="1800" b="0" i="0" u="none" strike="noStrike" cap="none">
                <a:solidFill>
                  <a:srgbClr val="114454"/>
                </a:solidFill>
                <a:latin typeface="Nixie One"/>
                <a:ea typeface="Nixie One"/>
                <a:cs typeface="Nixie One"/>
                <a:sym typeface="Nixie One"/>
              </a:defRPr>
            </a:lvl1pPr>
            <a:lvl2pPr marL="914400" marR="0" lvl="1" indent="-342900" algn="l" rtl="0">
              <a:lnSpc>
                <a:spcPct val="100000"/>
              </a:lnSpc>
              <a:spcBef>
                <a:spcPts val="0"/>
              </a:spcBef>
              <a:spcAft>
                <a:spcPts val="0"/>
              </a:spcAft>
              <a:buClr>
                <a:srgbClr val="114454"/>
              </a:buClr>
              <a:buSzPts val="1800"/>
              <a:buFont typeface="Nixie One"/>
              <a:buChar char="▫"/>
              <a:defRPr sz="1800" b="0" i="0" u="none" strike="noStrike" cap="none">
                <a:solidFill>
                  <a:srgbClr val="114454"/>
                </a:solidFill>
                <a:latin typeface="Nixie One"/>
                <a:ea typeface="Nixie One"/>
                <a:cs typeface="Nixie One"/>
                <a:sym typeface="Nixie One"/>
              </a:defRPr>
            </a:lvl2pPr>
            <a:lvl3pPr marL="1371600" marR="0" lvl="2" indent="-228600" algn="l" rtl="0">
              <a:lnSpc>
                <a:spcPct val="100000"/>
              </a:lnSpc>
              <a:spcBef>
                <a:spcPts val="0"/>
              </a:spcBef>
              <a:spcAft>
                <a:spcPts val="0"/>
              </a:spcAft>
              <a:buClr>
                <a:srgbClr val="114454"/>
              </a:buClr>
              <a:buSzPts val="1500"/>
              <a:buFont typeface="Nixie One"/>
              <a:buNone/>
              <a:defRPr sz="1800" b="0" i="0" u="none" strike="noStrike" cap="none">
                <a:solidFill>
                  <a:srgbClr val="114454"/>
                </a:solidFill>
                <a:latin typeface="Nixie One"/>
                <a:ea typeface="Nixie One"/>
                <a:cs typeface="Nixie One"/>
                <a:sym typeface="Nixie One"/>
              </a:defRPr>
            </a:lvl3pPr>
            <a:lvl4pPr marL="1828800" marR="0" lvl="3" indent="-228600" algn="l" rtl="0">
              <a:lnSpc>
                <a:spcPct val="100000"/>
              </a:lnSpc>
              <a:spcBef>
                <a:spcPts val="0"/>
              </a:spcBef>
              <a:spcAft>
                <a:spcPts val="0"/>
              </a:spcAft>
              <a:buClr>
                <a:srgbClr val="114454"/>
              </a:buClr>
              <a:buSzPts val="1400"/>
              <a:buFont typeface="Nixie One"/>
              <a:buNone/>
              <a:defRPr sz="1800" b="0" i="0" u="none" strike="noStrike" cap="none">
                <a:solidFill>
                  <a:srgbClr val="114454"/>
                </a:solidFill>
                <a:latin typeface="Nixie One"/>
                <a:ea typeface="Nixie One"/>
                <a:cs typeface="Nixie One"/>
                <a:sym typeface="Nixie One"/>
              </a:defRPr>
            </a:lvl4pPr>
            <a:lvl5pPr marL="2286000" marR="0" lvl="4" indent="-228600" algn="l" rtl="0">
              <a:lnSpc>
                <a:spcPct val="100000"/>
              </a:lnSpc>
              <a:spcBef>
                <a:spcPts val="0"/>
              </a:spcBef>
              <a:spcAft>
                <a:spcPts val="0"/>
              </a:spcAft>
              <a:buClr>
                <a:srgbClr val="114454"/>
              </a:buClr>
              <a:buSzPts val="1400"/>
              <a:buFont typeface="Nixie One"/>
              <a:buNone/>
              <a:defRPr sz="1800" b="0" i="0" u="none" strike="noStrike" cap="none">
                <a:solidFill>
                  <a:srgbClr val="114454"/>
                </a:solidFill>
                <a:latin typeface="Nixie One"/>
                <a:ea typeface="Nixie One"/>
                <a:cs typeface="Nixie One"/>
                <a:sym typeface="Nixie One"/>
              </a:defRPr>
            </a:lvl5pPr>
            <a:lvl6pPr marL="2743200" marR="0" lvl="5" indent="-228600" algn="l" rtl="0">
              <a:lnSpc>
                <a:spcPct val="100000"/>
              </a:lnSpc>
              <a:spcBef>
                <a:spcPts val="0"/>
              </a:spcBef>
              <a:spcAft>
                <a:spcPts val="0"/>
              </a:spcAft>
              <a:buClr>
                <a:srgbClr val="114454"/>
              </a:buClr>
              <a:buSzPts val="1400"/>
              <a:buFont typeface="Nixie One"/>
              <a:buNone/>
              <a:defRPr sz="1800" b="0" i="0" u="none" strike="noStrike" cap="none">
                <a:solidFill>
                  <a:srgbClr val="114454"/>
                </a:solidFill>
                <a:latin typeface="Nixie One"/>
                <a:ea typeface="Nixie One"/>
                <a:cs typeface="Nixie One"/>
                <a:sym typeface="Nixie One"/>
              </a:defRPr>
            </a:lvl6pPr>
            <a:lvl7pPr marL="3200400" marR="0" lvl="6" indent="-228600" algn="l" rtl="0">
              <a:lnSpc>
                <a:spcPct val="100000"/>
              </a:lnSpc>
              <a:spcBef>
                <a:spcPts val="0"/>
              </a:spcBef>
              <a:spcAft>
                <a:spcPts val="0"/>
              </a:spcAft>
              <a:buClr>
                <a:srgbClr val="114454"/>
              </a:buClr>
              <a:buSzPts val="1400"/>
              <a:buFont typeface="Nixie One"/>
              <a:buNone/>
              <a:defRPr sz="1800" b="0" i="0" u="none" strike="noStrike" cap="none">
                <a:solidFill>
                  <a:srgbClr val="114454"/>
                </a:solidFill>
                <a:latin typeface="Nixie One"/>
                <a:ea typeface="Nixie One"/>
                <a:cs typeface="Nixie One"/>
                <a:sym typeface="Nixie One"/>
              </a:defRPr>
            </a:lvl7pPr>
            <a:lvl8pPr marL="3657600" marR="0" lvl="7" indent="-228600" algn="l" rtl="0">
              <a:lnSpc>
                <a:spcPct val="100000"/>
              </a:lnSpc>
              <a:spcBef>
                <a:spcPts val="0"/>
              </a:spcBef>
              <a:spcAft>
                <a:spcPts val="0"/>
              </a:spcAft>
              <a:buClr>
                <a:srgbClr val="114454"/>
              </a:buClr>
              <a:buSzPts val="1400"/>
              <a:buFont typeface="Nixie One"/>
              <a:buNone/>
              <a:defRPr sz="1800" b="0" i="0" u="none" strike="noStrike" cap="none">
                <a:solidFill>
                  <a:srgbClr val="114454"/>
                </a:solidFill>
                <a:latin typeface="Nixie One"/>
                <a:ea typeface="Nixie One"/>
                <a:cs typeface="Nixie One"/>
                <a:sym typeface="Nixie One"/>
              </a:defRPr>
            </a:lvl8pPr>
            <a:lvl9pPr marL="4114800" marR="0" lvl="8" indent="-228600" algn="l" rtl="0">
              <a:lnSpc>
                <a:spcPct val="100000"/>
              </a:lnSpc>
              <a:spcBef>
                <a:spcPts val="0"/>
              </a:spcBef>
              <a:spcAft>
                <a:spcPts val="0"/>
              </a:spcAft>
              <a:buClr>
                <a:srgbClr val="114454"/>
              </a:buClr>
              <a:buSzPts val="1400"/>
              <a:buFont typeface="Nixie One"/>
              <a:buNone/>
              <a:defRPr sz="1800" b="0" i="0" u="none" strike="noStrike" cap="none">
                <a:solidFill>
                  <a:srgbClr val="114454"/>
                </a:solidFill>
                <a:latin typeface="Nixie One"/>
                <a:ea typeface="Nixie One"/>
                <a:cs typeface="Nixie One"/>
                <a:sym typeface="Nixie 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8"/>
        <p:cNvGrpSpPr/>
        <p:nvPr/>
      </p:nvGrpSpPr>
      <p:grpSpPr>
        <a:xfrm>
          <a:off x="0" y="0"/>
          <a:ext cx="0" cy="0"/>
          <a:chOff x="0" y="0"/>
          <a:chExt cx="0" cy="0"/>
        </a:xfrm>
      </p:grpSpPr>
      <p:sp>
        <p:nvSpPr>
          <p:cNvPr id="69" name="Google Shape;69;p15"/>
          <p:cNvSpPr/>
          <p:nvPr/>
        </p:nvSpPr>
        <p:spPr>
          <a:xfrm>
            <a:off x="0" y="273844"/>
            <a:ext cx="9144000" cy="994200"/>
          </a:xfrm>
          <a:prstGeom prst="rect">
            <a:avLst/>
          </a:prstGeom>
          <a:solidFill>
            <a:srgbClr val="0047B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70" name="Google Shape;70;p15"/>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chemeClr val="lt1"/>
              </a:buClr>
              <a:buSzPts val="1100"/>
              <a:buFont typeface="Calibri"/>
              <a:buNone/>
              <a:defRPr sz="3300" b="1" i="0" u="none" strike="noStrike" cap="none">
                <a:solidFill>
                  <a:schemeClr val="lt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71" name="Google Shape;71;p15"/>
          <p:cNvSpPr txBox="1">
            <a:spLocks noGrp="1"/>
          </p:cNvSpPr>
          <p:nvPr>
            <p:ph type="body" idx="1"/>
          </p:nvPr>
        </p:nvSpPr>
        <p:spPr>
          <a:xfrm>
            <a:off x="628650" y="1369219"/>
            <a:ext cx="7886700" cy="3263400"/>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2" name="Google Shape;72;p15"/>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3" name="Google Shape;73;p15"/>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4" name="Google Shape;74;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75" name="Google Shape;75;p15"/>
          <p:cNvPicPr preferRelativeResize="0"/>
          <p:nvPr/>
        </p:nvPicPr>
        <p:blipFill rotWithShape="1">
          <a:blip r:embed="rId2">
            <a:alphaModFix/>
          </a:blip>
          <a:srcRect/>
          <a:stretch/>
        </p:blipFill>
        <p:spPr>
          <a:xfrm>
            <a:off x="7014396" y="4617920"/>
            <a:ext cx="2063400" cy="5079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6"/>
        <p:cNvGrpSpPr/>
        <p:nvPr/>
      </p:nvGrpSpPr>
      <p:grpSpPr>
        <a:xfrm>
          <a:off x="0" y="0"/>
          <a:ext cx="0" cy="0"/>
          <a:chOff x="0" y="0"/>
          <a:chExt cx="0" cy="0"/>
        </a:xfrm>
      </p:grpSpPr>
      <p:sp>
        <p:nvSpPr>
          <p:cNvPr id="97" name="Google Shape;97;p18"/>
          <p:cNvSpPr/>
          <p:nvPr/>
        </p:nvSpPr>
        <p:spPr>
          <a:xfrm>
            <a:off x="0" y="273844"/>
            <a:ext cx="9144000" cy="994200"/>
          </a:xfrm>
          <a:prstGeom prst="rect">
            <a:avLst/>
          </a:prstGeom>
          <a:solidFill>
            <a:srgbClr val="0047BB"/>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98" name="Google Shape;98;p18"/>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chemeClr val="lt1"/>
              </a:buClr>
              <a:buSzPts val="1100"/>
              <a:buFont typeface="Calibri"/>
              <a:buNone/>
              <a:defRPr sz="3300" b="1" i="0" u="none" strike="noStrike" cap="none">
                <a:solidFill>
                  <a:schemeClr val="lt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99" name="Google Shape;99;p18"/>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0" name="Google Shape;100;p18"/>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1" name="Google Shape;101;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02" name="Google Shape;102;p18"/>
          <p:cNvPicPr preferRelativeResize="0"/>
          <p:nvPr/>
        </p:nvPicPr>
        <p:blipFill rotWithShape="1">
          <a:blip r:embed="rId2">
            <a:alphaModFix/>
          </a:blip>
          <a:srcRect/>
          <a:stretch/>
        </p:blipFill>
        <p:spPr>
          <a:xfrm>
            <a:off x="7004737" y="4617920"/>
            <a:ext cx="2063400" cy="5079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629841" y="342900"/>
            <a:ext cx="2949300" cy="1200000"/>
          </a:xfrm>
          <a:prstGeom prst="rect">
            <a:avLst/>
          </a:prstGeom>
          <a:noFill/>
          <a:ln>
            <a:noFill/>
          </a:ln>
        </p:spPr>
        <p:txBody>
          <a:bodyPr spcFirstLastPara="1" wrap="square" lIns="68575" tIns="68575" rIns="68575" bIns="68575" anchor="b" anchorCtr="0"/>
          <a:lstStyle>
            <a:lvl1pPr marL="0" marR="0" lvl="0" indent="0" algn="l" rtl="0">
              <a:lnSpc>
                <a:spcPct val="90000"/>
              </a:lnSpc>
              <a:spcBef>
                <a:spcPts val="0"/>
              </a:spcBef>
              <a:spcAft>
                <a:spcPts val="0"/>
              </a:spcAft>
              <a:buClr>
                <a:schemeClr val="dk1"/>
              </a:buClr>
              <a:buSzPts val="1100"/>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10" name="Google Shape;110;p20"/>
          <p:cNvSpPr txBox="1">
            <a:spLocks noGrp="1"/>
          </p:cNvSpPr>
          <p:nvPr>
            <p:ph type="body" idx="1"/>
          </p:nvPr>
        </p:nvSpPr>
        <p:spPr>
          <a:xfrm>
            <a:off x="3887391" y="740569"/>
            <a:ext cx="4629000" cy="3655200"/>
          </a:xfrm>
          <a:prstGeom prst="rect">
            <a:avLst/>
          </a:prstGeom>
          <a:noFill/>
          <a:ln>
            <a:noFill/>
          </a:ln>
        </p:spPr>
        <p:txBody>
          <a:bodyPr spcFirstLastPara="1" wrap="square" lIns="68575" tIns="68575" rIns="68575" bIns="68575" anchor="t" anchorCtr="0"/>
          <a:lstStyle>
            <a:lvl1pPr marL="457200" marR="0" lvl="0" indent="-381000" algn="l" rtl="0">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9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11" name="Google Shape;111;p20"/>
          <p:cNvSpPr txBox="1">
            <a:spLocks noGrp="1"/>
          </p:cNvSpPr>
          <p:nvPr>
            <p:ph type="body" idx="2"/>
          </p:nvPr>
        </p:nvSpPr>
        <p:spPr>
          <a:xfrm>
            <a:off x="629841" y="1543050"/>
            <a:ext cx="2949300" cy="2858700"/>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chemeClr val="dk1"/>
              </a:buClr>
              <a:buSzPts val="21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8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5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12" name="Google Shape;112;p20"/>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3" name="Google Shape;113;p20"/>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4" name="Google Shape;114;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15" name="Google Shape;115;p20"/>
          <p:cNvPicPr preferRelativeResize="0"/>
          <p:nvPr/>
        </p:nvPicPr>
        <p:blipFill rotWithShape="1">
          <a:blip r:embed="rId2">
            <a:alphaModFix/>
          </a:blip>
          <a:srcRect/>
          <a:stretch/>
        </p:blipFill>
        <p:spPr>
          <a:xfrm>
            <a:off x="7004737" y="4617920"/>
            <a:ext cx="2063400" cy="5079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6"/>
        <p:cNvGrpSpPr/>
        <p:nvPr/>
      </p:nvGrpSpPr>
      <p:grpSpPr>
        <a:xfrm>
          <a:off x="0" y="0"/>
          <a:ext cx="0" cy="0"/>
          <a:chOff x="0" y="0"/>
          <a:chExt cx="0" cy="0"/>
        </a:xfrm>
      </p:grpSpPr>
      <p:sp>
        <p:nvSpPr>
          <p:cNvPr id="117" name="Google Shape;117;p21"/>
          <p:cNvSpPr txBox="1">
            <a:spLocks noGrp="1"/>
          </p:cNvSpPr>
          <p:nvPr>
            <p:ph type="title"/>
          </p:nvPr>
        </p:nvSpPr>
        <p:spPr>
          <a:xfrm>
            <a:off x="629841" y="342900"/>
            <a:ext cx="2949300" cy="1200000"/>
          </a:xfrm>
          <a:prstGeom prst="rect">
            <a:avLst/>
          </a:prstGeom>
          <a:noFill/>
          <a:ln>
            <a:noFill/>
          </a:ln>
        </p:spPr>
        <p:txBody>
          <a:bodyPr spcFirstLastPara="1" wrap="square" lIns="68575" tIns="68575" rIns="68575" bIns="68575" anchor="b" anchorCtr="0"/>
          <a:lstStyle>
            <a:lvl1pPr marL="0" marR="0" lvl="0" indent="0" algn="l" rtl="0">
              <a:lnSpc>
                <a:spcPct val="90000"/>
              </a:lnSpc>
              <a:spcBef>
                <a:spcPts val="0"/>
              </a:spcBef>
              <a:spcAft>
                <a:spcPts val="0"/>
              </a:spcAft>
              <a:buClr>
                <a:schemeClr val="dk1"/>
              </a:buClr>
              <a:buSzPts val="1100"/>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18" name="Google Shape;118;p21"/>
          <p:cNvSpPr>
            <a:spLocks noGrp="1"/>
          </p:cNvSpPr>
          <p:nvPr>
            <p:ph type="pic" idx="2"/>
          </p:nvPr>
        </p:nvSpPr>
        <p:spPr>
          <a:xfrm>
            <a:off x="3887391" y="740569"/>
            <a:ext cx="4629000" cy="3655200"/>
          </a:xfrm>
          <a:prstGeom prst="rect">
            <a:avLst/>
          </a:prstGeom>
          <a:noFill/>
          <a:ln>
            <a:noFill/>
          </a:ln>
        </p:spPr>
        <p:txBody>
          <a:bodyPr spcFirstLastPara="1" wrap="square" lIns="68575" tIns="68575" rIns="68575" bIns="68575" anchor="t" anchorCtr="0"/>
          <a:lstStyle>
            <a:lvl1pPr marL="0" marR="0" lvl="0" indent="0" algn="l" rtl="0">
              <a:lnSpc>
                <a:spcPct val="90000"/>
              </a:lnSpc>
              <a:spcBef>
                <a:spcPts val="800"/>
              </a:spcBef>
              <a:spcAft>
                <a:spcPts val="0"/>
              </a:spcAft>
              <a:buClr>
                <a:schemeClr val="dk1"/>
              </a:buClr>
              <a:buSzPts val="1100"/>
              <a:buFont typeface="Arial"/>
              <a:buNone/>
              <a:defRPr sz="24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spcAft>
                <a:spcPts val="0"/>
              </a:spcAft>
              <a:buClr>
                <a:schemeClr val="dk1"/>
              </a:buClr>
              <a:buSzPts val="1100"/>
              <a:buFont typeface="Arial"/>
              <a:buNone/>
              <a:defRPr sz="2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spcAft>
                <a:spcPts val="0"/>
              </a:spcAft>
              <a:buClr>
                <a:schemeClr val="dk1"/>
              </a:buClr>
              <a:buSzPts val="1100"/>
              <a:buFont typeface="Arial"/>
              <a:buNone/>
              <a:defRPr sz="18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spcAft>
                <a:spcPts val="0"/>
              </a:spcAft>
              <a:buClr>
                <a:schemeClr val="dk1"/>
              </a:buClr>
              <a:buSzPts val="1100"/>
              <a:buFont typeface="Arial"/>
              <a:buNone/>
              <a:defRPr sz="15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spcAft>
                <a:spcPts val="0"/>
              </a:spcAft>
              <a:buClr>
                <a:schemeClr val="dk1"/>
              </a:buClr>
              <a:buSzPts val="1100"/>
              <a:buFont typeface="Arial"/>
              <a:buNone/>
              <a:defRPr sz="15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spcAft>
                <a:spcPts val="0"/>
              </a:spcAft>
              <a:buClr>
                <a:schemeClr val="dk1"/>
              </a:buClr>
              <a:buSzPts val="1100"/>
              <a:buFont typeface="Arial"/>
              <a:buNone/>
              <a:defRPr sz="15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spcAft>
                <a:spcPts val="0"/>
              </a:spcAft>
              <a:buClr>
                <a:schemeClr val="dk1"/>
              </a:buClr>
              <a:buSzPts val="1100"/>
              <a:buFont typeface="Arial"/>
              <a:buNone/>
              <a:defRPr sz="15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spcAft>
                <a:spcPts val="0"/>
              </a:spcAft>
              <a:buClr>
                <a:schemeClr val="dk1"/>
              </a:buClr>
              <a:buSzPts val="1100"/>
              <a:buFont typeface="Arial"/>
              <a:buNone/>
              <a:defRPr sz="15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spcAft>
                <a:spcPts val="0"/>
              </a:spcAft>
              <a:buClr>
                <a:schemeClr val="dk1"/>
              </a:buClr>
              <a:buSzPts val="11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19" name="Google Shape;119;p21"/>
          <p:cNvSpPr txBox="1">
            <a:spLocks noGrp="1"/>
          </p:cNvSpPr>
          <p:nvPr>
            <p:ph type="body" idx="1"/>
          </p:nvPr>
        </p:nvSpPr>
        <p:spPr>
          <a:xfrm>
            <a:off x="629841" y="1543050"/>
            <a:ext cx="2949300" cy="2858700"/>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chemeClr val="dk1"/>
              </a:buClr>
              <a:buSzPts val="21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8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5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4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20" name="Google Shape;120;p21"/>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1" name="Google Shape;121;p21"/>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2" name="Google Shape;122;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23" name="Google Shape;123;p21"/>
          <p:cNvPicPr preferRelativeResize="0"/>
          <p:nvPr/>
        </p:nvPicPr>
        <p:blipFill rotWithShape="1">
          <a:blip r:embed="rId2">
            <a:alphaModFix/>
          </a:blip>
          <a:srcRect/>
          <a:stretch/>
        </p:blipFill>
        <p:spPr>
          <a:xfrm>
            <a:off x="7004737" y="4617920"/>
            <a:ext cx="2063400" cy="5079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chemeClr val="dk1"/>
              </a:buClr>
              <a:buSzPts val="1100"/>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26" name="Google Shape;126;p22"/>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7" name="Google Shape;127;p22"/>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8" name="Google Shape;128;p22"/>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9" name="Google Shape;129;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0"/>
        <p:cNvGrpSpPr/>
        <p:nvPr/>
      </p:nvGrpSpPr>
      <p:grpSpPr>
        <a:xfrm>
          <a:off x="0" y="0"/>
          <a:ext cx="0" cy="0"/>
          <a:chOff x="0" y="0"/>
          <a:chExt cx="0" cy="0"/>
        </a:xfrm>
      </p:grpSpPr>
      <p:sp>
        <p:nvSpPr>
          <p:cNvPr id="131" name="Google Shape;131;p23"/>
          <p:cNvSpPr txBox="1">
            <a:spLocks noGrp="1"/>
          </p:cNvSpPr>
          <p:nvPr>
            <p:ph type="title"/>
          </p:nvPr>
        </p:nvSpPr>
        <p:spPr>
          <a:xfrm rot="5400000">
            <a:off x="5350050" y="1467544"/>
            <a:ext cx="4359000" cy="19716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chemeClr val="dk1"/>
              </a:buClr>
              <a:buSzPts val="1100"/>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32" name="Google Shape;132;p23"/>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3" name="Google Shape;133;p23"/>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34" name="Google Shape;134;p23"/>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35" name="Google Shape;135;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6"/>
        <p:cNvGrpSpPr/>
        <p:nvPr/>
      </p:nvGrpSpPr>
      <p:grpSpPr>
        <a:xfrm>
          <a:off x="0" y="0"/>
          <a:ext cx="0" cy="0"/>
          <a:chOff x="0" y="0"/>
          <a:chExt cx="0" cy="0"/>
        </a:xfrm>
      </p:grpSpPr>
      <p:pic>
        <p:nvPicPr>
          <p:cNvPr id="137" name="Google Shape;137;p24"/>
          <p:cNvPicPr preferRelativeResize="0"/>
          <p:nvPr/>
        </p:nvPicPr>
        <p:blipFill>
          <a:blip r:embed="rId2">
            <a:alphaModFix/>
          </a:blip>
          <a:stretch>
            <a:fillRect/>
          </a:stretch>
        </p:blipFill>
        <p:spPr>
          <a:xfrm>
            <a:off x="0" y="51975"/>
            <a:ext cx="9143999" cy="5039550"/>
          </a:xfrm>
          <a:prstGeom prst="rect">
            <a:avLst/>
          </a:prstGeom>
          <a:noFill/>
          <a:ln>
            <a:noFill/>
          </a:ln>
        </p:spPr>
      </p:pic>
      <p:sp>
        <p:nvSpPr>
          <p:cNvPr id="138" name="Google Shape;138;p24"/>
          <p:cNvSpPr txBox="1">
            <a:spLocks noGrp="1"/>
          </p:cNvSpPr>
          <p:nvPr>
            <p:ph type="ctrTitle"/>
          </p:nvPr>
        </p:nvSpPr>
        <p:spPr>
          <a:xfrm>
            <a:off x="311708" y="744575"/>
            <a:ext cx="8520600" cy="2052600"/>
          </a:xfrm>
          <a:prstGeom prst="rect">
            <a:avLst/>
          </a:prstGeom>
        </p:spPr>
        <p:txBody>
          <a:bodyPr spcFirstLastPara="1" wrap="square" lIns="68575" tIns="68575" rIns="68575" bIns="68575" anchor="b" anchorCtr="0"/>
          <a:lstStyle>
            <a:lvl1pPr lvl="0" algn="ctr" rtl="0">
              <a:spcBef>
                <a:spcPts val="0"/>
              </a:spcBef>
              <a:spcAft>
                <a:spcPts val="0"/>
              </a:spcAft>
              <a:buClr>
                <a:srgbClr val="FFFFFF"/>
              </a:buClr>
              <a:buSzPts val="5200"/>
              <a:buNone/>
              <a:defRPr sz="5200">
                <a:solidFill>
                  <a:srgbClr val="FFFFFF"/>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9" name="Google Shape;139;p24"/>
          <p:cNvSpPr txBox="1">
            <a:spLocks noGrp="1"/>
          </p:cNvSpPr>
          <p:nvPr>
            <p:ph type="subTitle" idx="1"/>
          </p:nvPr>
        </p:nvSpPr>
        <p:spPr>
          <a:xfrm>
            <a:off x="311700" y="2834125"/>
            <a:ext cx="8520600" cy="792600"/>
          </a:xfrm>
          <a:prstGeom prst="rect">
            <a:avLst/>
          </a:prstGeom>
        </p:spPr>
        <p:txBody>
          <a:bodyPr spcFirstLastPara="1" wrap="square" lIns="68575" tIns="68575" rIns="68575" bIns="68575" anchor="t" anchorCtr="0"/>
          <a:lstStyle>
            <a:lvl1pPr lvl="0" algn="ctr" rtl="0">
              <a:lnSpc>
                <a:spcPct val="100000"/>
              </a:lnSpc>
              <a:spcBef>
                <a:spcPts val="800"/>
              </a:spcBef>
              <a:spcAft>
                <a:spcPts val="0"/>
              </a:spcAft>
              <a:buClr>
                <a:srgbClr val="FFFFFF"/>
              </a:buClr>
              <a:buSzPts val="2800"/>
              <a:buNone/>
              <a:defRPr sz="2800">
                <a:solidFill>
                  <a:srgbClr val="FFFFFF"/>
                </a:solidFill>
              </a:defRPr>
            </a:lvl1pPr>
            <a:lvl2pPr lvl="1" algn="ctr" rtl="0">
              <a:lnSpc>
                <a:spcPct val="100000"/>
              </a:lnSpc>
              <a:spcBef>
                <a:spcPts val="400"/>
              </a:spcBef>
              <a:spcAft>
                <a:spcPts val="0"/>
              </a:spcAft>
              <a:buSzPts val="2800"/>
              <a:buNone/>
              <a:defRPr sz="2800"/>
            </a:lvl2pPr>
            <a:lvl3pPr lvl="2" algn="ctr" rtl="0">
              <a:lnSpc>
                <a:spcPct val="100000"/>
              </a:lnSpc>
              <a:spcBef>
                <a:spcPts val="400"/>
              </a:spcBef>
              <a:spcAft>
                <a:spcPts val="0"/>
              </a:spcAft>
              <a:buSzPts val="2800"/>
              <a:buNone/>
              <a:defRPr sz="2800"/>
            </a:lvl3pPr>
            <a:lvl4pPr lvl="3" algn="ctr" rtl="0">
              <a:lnSpc>
                <a:spcPct val="100000"/>
              </a:lnSpc>
              <a:spcBef>
                <a:spcPts val="400"/>
              </a:spcBef>
              <a:spcAft>
                <a:spcPts val="0"/>
              </a:spcAft>
              <a:buSzPts val="2800"/>
              <a:buNone/>
              <a:defRPr sz="2800"/>
            </a:lvl4pPr>
            <a:lvl5pPr lvl="4" algn="ctr" rtl="0">
              <a:lnSpc>
                <a:spcPct val="100000"/>
              </a:lnSpc>
              <a:spcBef>
                <a:spcPts val="400"/>
              </a:spcBef>
              <a:spcAft>
                <a:spcPts val="0"/>
              </a:spcAft>
              <a:buSzPts val="2800"/>
              <a:buNone/>
              <a:defRPr sz="2800"/>
            </a:lvl5pPr>
            <a:lvl6pPr lvl="5" algn="ctr" rtl="0">
              <a:lnSpc>
                <a:spcPct val="100000"/>
              </a:lnSpc>
              <a:spcBef>
                <a:spcPts val="400"/>
              </a:spcBef>
              <a:spcAft>
                <a:spcPts val="0"/>
              </a:spcAft>
              <a:buSzPts val="2800"/>
              <a:buNone/>
              <a:defRPr sz="2800"/>
            </a:lvl6pPr>
            <a:lvl7pPr lvl="6" algn="ctr" rtl="0">
              <a:lnSpc>
                <a:spcPct val="100000"/>
              </a:lnSpc>
              <a:spcBef>
                <a:spcPts val="400"/>
              </a:spcBef>
              <a:spcAft>
                <a:spcPts val="0"/>
              </a:spcAft>
              <a:buSzPts val="2800"/>
              <a:buNone/>
              <a:defRPr sz="2800"/>
            </a:lvl7pPr>
            <a:lvl8pPr lvl="7" algn="ctr" rtl="0">
              <a:lnSpc>
                <a:spcPct val="100000"/>
              </a:lnSpc>
              <a:spcBef>
                <a:spcPts val="400"/>
              </a:spcBef>
              <a:spcAft>
                <a:spcPts val="0"/>
              </a:spcAft>
              <a:buSzPts val="2800"/>
              <a:buNone/>
              <a:defRPr sz="2800"/>
            </a:lvl8pPr>
            <a:lvl9pPr lvl="8" algn="ctr" rtl="0">
              <a:lnSpc>
                <a:spcPct val="100000"/>
              </a:lnSpc>
              <a:spcBef>
                <a:spcPts val="400"/>
              </a:spcBef>
              <a:spcAft>
                <a:spcPts val="0"/>
              </a:spcAft>
              <a:buSzPts val="2800"/>
              <a:buNone/>
              <a:defRPr sz="2800"/>
            </a:lvl9pPr>
          </a:lstStyle>
          <a:p>
            <a:endParaRPr/>
          </a:p>
        </p:txBody>
      </p:sp>
      <p:sp>
        <p:nvSpPr>
          <p:cNvPr id="140" name="Google Shape;140;p24"/>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1"/>
        <p:cNvGrpSpPr/>
        <p:nvPr/>
      </p:nvGrpSpPr>
      <p:grpSpPr>
        <a:xfrm>
          <a:off x="0" y="0"/>
          <a:ext cx="0" cy="0"/>
          <a:chOff x="0" y="0"/>
          <a:chExt cx="0" cy="0"/>
        </a:xfrm>
      </p:grpSpPr>
      <p:pic>
        <p:nvPicPr>
          <p:cNvPr id="142" name="Google Shape;142;p25"/>
          <p:cNvPicPr preferRelativeResize="0"/>
          <p:nvPr/>
        </p:nvPicPr>
        <p:blipFill>
          <a:blip r:embed="rId2">
            <a:alphaModFix/>
          </a:blip>
          <a:stretch>
            <a:fillRect/>
          </a:stretch>
        </p:blipFill>
        <p:spPr>
          <a:xfrm>
            <a:off x="0" y="187600"/>
            <a:ext cx="9143999" cy="4768299"/>
          </a:xfrm>
          <a:prstGeom prst="rect">
            <a:avLst/>
          </a:prstGeom>
          <a:noFill/>
          <a:ln>
            <a:noFill/>
          </a:ln>
        </p:spPr>
      </p:pic>
      <p:sp>
        <p:nvSpPr>
          <p:cNvPr id="143" name="Google Shape;143;p25"/>
          <p:cNvSpPr txBox="1">
            <a:spLocks noGrp="1"/>
          </p:cNvSpPr>
          <p:nvPr>
            <p:ph type="title"/>
          </p:nvPr>
        </p:nvSpPr>
        <p:spPr>
          <a:xfrm>
            <a:off x="311700" y="445025"/>
            <a:ext cx="8520600" cy="572700"/>
          </a:xfrm>
          <a:prstGeom prst="rect">
            <a:avLst/>
          </a:prstGeom>
        </p:spPr>
        <p:txBody>
          <a:bodyPr spcFirstLastPara="1" wrap="square" lIns="68575" tIns="68575" rIns="68575" bIns="68575" anchor="ctr" anchorCtr="0"/>
          <a:lstStyle>
            <a:lvl1pPr lvl="0" rtl="0">
              <a:spcBef>
                <a:spcPts val="0"/>
              </a:spcBef>
              <a:spcAft>
                <a:spcPts val="0"/>
              </a:spcAft>
              <a:buClr>
                <a:srgbClr val="FFFFFF"/>
              </a:buClr>
              <a:buSzPts val="1100"/>
              <a:buNone/>
              <a:defRPr>
                <a:solidFill>
                  <a:srgbClr val="FFFFFF"/>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4" name="Google Shape;144;p25"/>
          <p:cNvSpPr txBox="1">
            <a:spLocks noGrp="1"/>
          </p:cNvSpPr>
          <p:nvPr>
            <p:ph type="body" idx="1"/>
          </p:nvPr>
        </p:nvSpPr>
        <p:spPr>
          <a:xfrm>
            <a:off x="311700" y="1152475"/>
            <a:ext cx="8520600" cy="3416400"/>
          </a:xfrm>
          <a:prstGeom prst="rect">
            <a:avLst/>
          </a:prstGeom>
        </p:spPr>
        <p:txBody>
          <a:bodyPr spcFirstLastPara="1" wrap="square" lIns="68575" tIns="68575" rIns="68575" bIns="68575" anchor="t" anchorCtr="0"/>
          <a:lstStyle>
            <a:lvl1pPr marL="457200" lvl="0" indent="-361950" rtl="0">
              <a:spcBef>
                <a:spcPts val="800"/>
              </a:spcBef>
              <a:spcAft>
                <a:spcPts val="0"/>
              </a:spcAft>
              <a:buSzPts val="2100"/>
              <a:buChar char="•"/>
              <a:defRPr/>
            </a:lvl1pPr>
            <a:lvl2pPr marL="914400" lvl="1" indent="-342900" rtl="0">
              <a:spcBef>
                <a:spcPts val="400"/>
              </a:spcBef>
              <a:spcAft>
                <a:spcPts val="0"/>
              </a:spcAft>
              <a:buSzPts val="1800"/>
              <a:buChar char="•"/>
              <a:defRPr/>
            </a:lvl2pPr>
            <a:lvl3pPr marL="1371600" lvl="2" indent="-323850" rtl="0">
              <a:spcBef>
                <a:spcPts val="400"/>
              </a:spcBef>
              <a:spcAft>
                <a:spcPts val="0"/>
              </a:spcAft>
              <a:buSzPts val="15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145" name="Google Shape;145;p25"/>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chemeClr val="dk1"/>
              </a:buClr>
              <a:buSzPts val="1100"/>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57" name="Google Shape;57;p13"/>
          <p:cNvSpPr txBox="1">
            <a:spLocks noGrp="1"/>
          </p:cNvSpPr>
          <p:nvPr>
            <p:ph type="body" idx="1"/>
          </p:nvPr>
        </p:nvSpPr>
        <p:spPr>
          <a:xfrm>
            <a:off x="628650" y="1369219"/>
            <a:ext cx="7886700" cy="3263400"/>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8" name="Google Shape;58;p13"/>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9" name="Google Shape;59;p13"/>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0" name="Google Shape;60;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3"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www.ecasd.us/mentor"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8"/>
          <p:cNvSpPr txBox="1">
            <a:spLocks noGrp="1"/>
          </p:cNvSpPr>
          <p:nvPr>
            <p:ph type="ctrTitle"/>
          </p:nvPr>
        </p:nvSpPr>
        <p:spPr>
          <a:xfrm>
            <a:off x="542364" y="80682"/>
            <a:ext cx="8059271" cy="3872753"/>
          </a:xfrm>
          <a:prstGeom prst="rect">
            <a:avLst/>
          </a:prstGeom>
        </p:spPr>
        <p:txBody>
          <a:bodyPr spcFirstLastPara="1" wrap="square" lIns="68575" tIns="68575" rIns="68575" bIns="68575" anchor="b" anchorCtr="0">
            <a:noAutofit/>
          </a:bodyPr>
          <a:lstStyle/>
          <a:p>
            <a:pPr>
              <a:lnSpc>
                <a:spcPct val="100000"/>
              </a:lnSpc>
            </a:pPr>
            <a:r>
              <a:rPr lang="en-US" sz="6000" b="0" dirty="0">
                <a:solidFill>
                  <a:srgbClr val="FFFBF0"/>
                </a:solidFill>
                <a:latin typeface="Calibri Light"/>
                <a:cs typeface="Calibri Light"/>
              </a:rPr>
              <a:t>Mentoring Program</a:t>
            </a:r>
            <a:br>
              <a:rPr lang="en-US" sz="6000" b="0" dirty="0">
                <a:solidFill>
                  <a:srgbClr val="FFFBF0"/>
                </a:solidFill>
                <a:latin typeface="Calibri Light"/>
                <a:cs typeface="Calibri Light"/>
              </a:rPr>
            </a:br>
            <a:endParaRPr lang="en-US" sz="6000" b="0" dirty="0">
              <a:solidFill>
                <a:srgbClr val="FFFBF0"/>
              </a:solidFill>
              <a:latin typeface="Calibri Light"/>
              <a:cs typeface="Calibri Light"/>
            </a:endParaRPr>
          </a:p>
        </p:txBody>
      </p:sp>
      <p:sp>
        <p:nvSpPr>
          <p:cNvPr id="2" name="TextBox 1">
            <a:extLst>
              <a:ext uri="{FF2B5EF4-FFF2-40B4-BE49-F238E27FC236}">
                <a16:creationId xmlns:a16="http://schemas.microsoft.com/office/drawing/2014/main" id="{D7E3EED4-BED3-4A36-B0AB-2D8E2B460D8B}"/>
              </a:ext>
            </a:extLst>
          </p:cNvPr>
          <p:cNvSpPr txBox="1"/>
          <p:nvPr/>
        </p:nvSpPr>
        <p:spPr>
          <a:xfrm>
            <a:off x="519953" y="4285129"/>
            <a:ext cx="2142564" cy="369332"/>
          </a:xfrm>
          <a:prstGeom prst="rect">
            <a:avLst/>
          </a:prstGeom>
          <a:noFill/>
        </p:spPr>
        <p:txBody>
          <a:bodyPr wrap="square" rtlCol="0" anchor="t">
            <a:spAutoFit/>
          </a:bodyPr>
          <a:lstStyle/>
          <a:p>
            <a:r>
              <a:rPr lang="en-US" sz="1800" dirty="0">
                <a:latin typeface="Calibri Light"/>
                <a:cs typeface="Calibri Light"/>
              </a:rPr>
              <a:t>2020</a:t>
            </a:r>
            <a:endParaRPr lang="en-US" sz="1800" dirty="0">
              <a:latin typeface="Calibri Light" panose="020F0302020204030204" pitchFamily="34" charset="0"/>
              <a:cs typeface="Calibri Light" panose="020F03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1181A-CF2F-4A01-A66C-2A315A037543}"/>
              </a:ext>
            </a:extLst>
          </p:cNvPr>
          <p:cNvSpPr>
            <a:spLocks noGrp="1"/>
          </p:cNvSpPr>
          <p:nvPr>
            <p:ph type="title"/>
          </p:nvPr>
        </p:nvSpPr>
        <p:spPr/>
        <p:txBody>
          <a:bodyPr/>
          <a:lstStyle/>
          <a:p>
            <a:r>
              <a:rPr lang="en-US" sz="4000" dirty="0">
                <a:latin typeface="Calibri Light" panose="020F0302020204030204" pitchFamily="34" charset="0"/>
                <a:cs typeface="Calibri Light" panose="020F0302020204030204" pitchFamily="34" charset="0"/>
              </a:rPr>
              <a:t>Length of Mentoring</a:t>
            </a:r>
          </a:p>
        </p:txBody>
      </p:sp>
      <p:sp>
        <p:nvSpPr>
          <p:cNvPr id="3" name="Text Placeholder 2">
            <a:extLst>
              <a:ext uri="{FF2B5EF4-FFF2-40B4-BE49-F238E27FC236}">
                <a16:creationId xmlns:a16="http://schemas.microsoft.com/office/drawing/2014/main" id="{EDFCFB93-59C0-4C32-AAE2-430547AFD3DA}"/>
              </a:ext>
            </a:extLst>
          </p:cNvPr>
          <p:cNvSpPr>
            <a:spLocks noGrp="1"/>
          </p:cNvSpPr>
          <p:nvPr>
            <p:ph type="body" idx="1"/>
          </p:nvPr>
        </p:nvSpPr>
        <p:spPr>
          <a:xfrm>
            <a:off x="439271" y="1369219"/>
            <a:ext cx="8076079" cy="3263400"/>
          </a:xfrm>
        </p:spPr>
        <p:txBody>
          <a:bodyPr/>
          <a:lstStyle/>
          <a:p>
            <a:pPr marL="95250" indent="0">
              <a:buNone/>
            </a:pPr>
            <a:r>
              <a:rPr lang="en-US" sz="3200" dirty="0">
                <a:latin typeface="Calibri Light" panose="020F0302020204030204" pitchFamily="34" charset="0"/>
                <a:cs typeface="Calibri Light" panose="020F0302020204030204" pitchFamily="34" charset="0"/>
              </a:rPr>
              <a:t>Two years</a:t>
            </a:r>
          </a:p>
          <a:p>
            <a:pPr lvl="1"/>
            <a:r>
              <a:rPr lang="en-US" sz="2800" dirty="0">
                <a:latin typeface="Calibri Light" panose="020F0302020204030204" pitchFamily="34" charset="0"/>
                <a:cs typeface="Calibri Light" panose="020F0302020204030204" pitchFamily="34" charset="0"/>
              </a:rPr>
              <a:t>Initial educators will be in the two-year program</a:t>
            </a:r>
          </a:p>
          <a:p>
            <a:pPr lvl="1"/>
            <a:r>
              <a:rPr lang="en-US" sz="2800" dirty="0">
                <a:latin typeface="Calibri Light" panose="020F0302020204030204" pitchFamily="34" charset="0"/>
                <a:cs typeface="Calibri Light" panose="020F0302020204030204" pitchFamily="34" charset="0"/>
              </a:rPr>
              <a:t>Professional educators may be opted out of the second year of the program by their principal</a:t>
            </a:r>
          </a:p>
          <a:p>
            <a:pPr lvl="2"/>
            <a:r>
              <a:rPr lang="en-US" sz="2400" dirty="0">
                <a:latin typeface="Calibri Light" panose="020F0302020204030204" pitchFamily="34" charset="0"/>
                <a:cs typeface="Calibri Light" panose="020F0302020204030204" pitchFamily="34" charset="0"/>
              </a:rPr>
              <a:t>This decision is at the discretion of the principal</a:t>
            </a:r>
          </a:p>
          <a:p>
            <a:endParaRPr lang="en-US" dirty="0"/>
          </a:p>
        </p:txBody>
      </p:sp>
    </p:spTree>
    <p:extLst>
      <p:ext uri="{BB962C8B-B14F-4D97-AF65-F5344CB8AC3E}">
        <p14:creationId xmlns:p14="http://schemas.microsoft.com/office/powerpoint/2010/main" val="1050317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64D63-6B34-4C1B-9878-E1F4C75EA05B}"/>
              </a:ext>
            </a:extLst>
          </p:cNvPr>
          <p:cNvSpPr>
            <a:spLocks noGrp="1"/>
          </p:cNvSpPr>
          <p:nvPr>
            <p:ph type="title"/>
          </p:nvPr>
        </p:nvSpPr>
        <p:spPr/>
        <p:txBody>
          <a:bodyPr/>
          <a:lstStyle/>
          <a:p>
            <a:r>
              <a:rPr lang="en-US" sz="4000" b="0" dirty="0">
                <a:latin typeface="Calibri Light" panose="020F0302020204030204" pitchFamily="34" charset="0"/>
                <a:cs typeface="Calibri Light" panose="020F0302020204030204" pitchFamily="34" charset="0"/>
              </a:rPr>
              <a:t>Mentor Training</a:t>
            </a:r>
          </a:p>
        </p:txBody>
      </p:sp>
      <p:sp>
        <p:nvSpPr>
          <p:cNvPr id="3" name="Text Placeholder 2">
            <a:extLst>
              <a:ext uri="{FF2B5EF4-FFF2-40B4-BE49-F238E27FC236}">
                <a16:creationId xmlns:a16="http://schemas.microsoft.com/office/drawing/2014/main" id="{A6B1DBCD-DD2C-4338-AF0C-4DFC9C4763D9}"/>
              </a:ext>
            </a:extLst>
          </p:cNvPr>
          <p:cNvSpPr>
            <a:spLocks noGrp="1"/>
          </p:cNvSpPr>
          <p:nvPr>
            <p:ph type="body" idx="1"/>
          </p:nvPr>
        </p:nvSpPr>
        <p:spPr>
          <a:xfrm>
            <a:off x="628650" y="1369219"/>
            <a:ext cx="7886700" cy="3263400"/>
          </a:xfrm>
        </p:spPr>
        <p:txBody>
          <a:bodyPr/>
          <a:lstStyle/>
          <a:p>
            <a:r>
              <a:rPr lang="en-US" dirty="0">
                <a:latin typeface="Calibri Light" panose="020F0302020204030204" pitchFamily="34" charset="0"/>
                <a:cs typeface="Calibri Light" panose="020F0302020204030204" pitchFamily="34" charset="0"/>
              </a:rPr>
              <a:t>Four half-day modules, offered in a blended format</a:t>
            </a:r>
          </a:p>
          <a:p>
            <a:pPr lvl="1"/>
            <a:r>
              <a:rPr lang="en-US" dirty="0">
                <a:latin typeface="Calibri Light" panose="020F0302020204030204" pitchFamily="34" charset="0"/>
                <a:cs typeface="Calibri Light" panose="020F0302020204030204" pitchFamily="34" charset="0"/>
              </a:rPr>
              <a:t>Modules I, II, and III online</a:t>
            </a:r>
          </a:p>
          <a:p>
            <a:pPr lvl="1"/>
            <a:r>
              <a:rPr lang="en-US" dirty="0">
                <a:latin typeface="Calibri Light" panose="020F0302020204030204" pitchFamily="34" charset="0"/>
                <a:cs typeface="Calibri Light" panose="020F0302020204030204" pitchFamily="34" charset="0"/>
              </a:rPr>
              <a:t>Module IV face-to-face</a:t>
            </a:r>
          </a:p>
          <a:p>
            <a:pPr lvl="1"/>
            <a:r>
              <a:rPr lang="en-US" dirty="0">
                <a:latin typeface="Calibri Light" panose="020F0302020204030204" pitchFamily="34" charset="0"/>
                <a:cs typeface="Calibri Light" panose="020F0302020204030204" pitchFamily="34" charset="0"/>
              </a:rPr>
              <a:t>Mentors trained prior to 2017 only participate in Module IV</a:t>
            </a:r>
          </a:p>
          <a:p>
            <a:pPr lvl="0"/>
            <a:r>
              <a:rPr lang="en-US" dirty="0">
                <a:latin typeface="Calibri Light" panose="020F0302020204030204" pitchFamily="34" charset="0"/>
                <a:cs typeface="Calibri Light" panose="020F0302020204030204" pitchFamily="34" charset="0"/>
              </a:rPr>
              <a:t>Module IV will be offered annually during two different half-days in in the summer and two evenings in the fall. Mentors can choose one of the four options to complete this module prior to the end of the first semester (dates to be announced in future District Updates).</a:t>
            </a:r>
          </a:p>
          <a:p>
            <a:pPr lvl="0"/>
            <a:r>
              <a:rPr lang="en-US" dirty="0">
                <a:latin typeface="Calibri Light" panose="020F0302020204030204" pitchFamily="34" charset="0"/>
                <a:cs typeface="Calibri Light" panose="020F0302020204030204" pitchFamily="34" charset="0"/>
              </a:rPr>
              <a:t>Staff compensated $50 for each completed module.</a:t>
            </a:r>
          </a:p>
          <a:p>
            <a:pPr marL="95250" indent="0">
              <a:buNone/>
            </a:pPr>
            <a:endParaRPr lang="en-US" dirty="0"/>
          </a:p>
        </p:txBody>
      </p:sp>
    </p:spTree>
    <p:extLst>
      <p:ext uri="{BB962C8B-B14F-4D97-AF65-F5344CB8AC3E}">
        <p14:creationId xmlns:p14="http://schemas.microsoft.com/office/powerpoint/2010/main" val="1983729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2515C-4BC0-433A-A74E-04DD89169323}"/>
              </a:ext>
            </a:extLst>
          </p:cNvPr>
          <p:cNvSpPr>
            <a:spLocks noGrp="1"/>
          </p:cNvSpPr>
          <p:nvPr>
            <p:ph type="title"/>
          </p:nvPr>
        </p:nvSpPr>
        <p:spPr/>
        <p:txBody>
          <a:bodyPr/>
          <a:lstStyle/>
          <a:p>
            <a:r>
              <a:rPr lang="en-US" sz="4000" b="0" dirty="0">
                <a:latin typeface="Calibri Light" panose="020F0302020204030204" pitchFamily="34" charset="0"/>
                <a:cs typeface="Calibri Light" panose="020F0302020204030204" pitchFamily="34" charset="0"/>
              </a:rPr>
              <a:t>Mentor/Mentee Time Commitment</a:t>
            </a:r>
          </a:p>
        </p:txBody>
      </p:sp>
      <p:sp>
        <p:nvSpPr>
          <p:cNvPr id="3" name="Text Placeholder 2">
            <a:extLst>
              <a:ext uri="{FF2B5EF4-FFF2-40B4-BE49-F238E27FC236}">
                <a16:creationId xmlns:a16="http://schemas.microsoft.com/office/drawing/2014/main" id="{3CCDDA85-0258-4F7E-8C43-A6320BA8971F}"/>
              </a:ext>
            </a:extLst>
          </p:cNvPr>
          <p:cNvSpPr>
            <a:spLocks noGrp="1"/>
          </p:cNvSpPr>
          <p:nvPr>
            <p:ph type="body" idx="1"/>
          </p:nvPr>
        </p:nvSpPr>
        <p:spPr>
          <a:xfrm>
            <a:off x="628650" y="1353671"/>
            <a:ext cx="8085044" cy="3278948"/>
          </a:xfrm>
        </p:spPr>
        <p:txBody>
          <a:bodyPr/>
          <a:lstStyle/>
          <a:p>
            <a:pPr marL="95250" indent="0">
              <a:buNone/>
            </a:pPr>
            <a:r>
              <a:rPr lang="en-US" sz="2800" dirty="0">
                <a:latin typeface="Calibri Light" panose="020F0302020204030204" pitchFamily="34" charset="0"/>
                <a:cs typeface="Calibri Light" panose="020F0302020204030204" pitchFamily="34" charset="0"/>
              </a:rPr>
              <a:t>Monthly collaboration arranged between mentor &amp; mentee</a:t>
            </a:r>
          </a:p>
          <a:p>
            <a:endParaRPr lang="en-US" sz="2800" dirty="0">
              <a:latin typeface="Calibri Light" panose="020F0302020204030204" pitchFamily="34" charset="0"/>
              <a:cs typeface="Calibri Light" panose="020F0302020204030204" pitchFamily="34" charset="0"/>
            </a:endParaRPr>
          </a:p>
          <a:p>
            <a:pPr marL="95250" indent="0">
              <a:buNone/>
            </a:pPr>
            <a:r>
              <a:rPr lang="en-US" sz="2800" dirty="0">
                <a:latin typeface="Calibri Light" panose="020F0302020204030204" pitchFamily="34" charset="0"/>
                <a:cs typeface="Calibri Light" panose="020F0302020204030204" pitchFamily="34" charset="0"/>
              </a:rPr>
              <a:t>Up to eight hours each month beyond contract time ($100 </a:t>
            </a:r>
            <a:r>
              <a:rPr lang="en-US" sz="2800">
                <a:latin typeface="Calibri Light" panose="020F0302020204030204" pitchFamily="34" charset="0"/>
                <a:cs typeface="Calibri Light" panose="020F0302020204030204" pitchFamily="34" charset="0"/>
              </a:rPr>
              <a:t>stipend each month)</a:t>
            </a:r>
            <a:endParaRPr lang="en-US" sz="2800" dirty="0">
              <a:latin typeface="Calibri Light" panose="020F0302020204030204" pitchFamily="34" charset="0"/>
              <a:cs typeface="Calibri Light" panose="020F0302020204030204" pitchFamily="34" charset="0"/>
            </a:endParaRPr>
          </a:p>
          <a:p>
            <a:pPr lvl="1"/>
            <a:r>
              <a:rPr lang="en-US" sz="2400" dirty="0">
                <a:latin typeface="Calibri Light" panose="020F0302020204030204" pitchFamily="34" charset="0"/>
                <a:cs typeface="Calibri Light" panose="020F0302020204030204" pitchFamily="34" charset="0"/>
              </a:rPr>
              <a:t>August through June</a:t>
            </a:r>
          </a:p>
          <a:p>
            <a:pPr marL="95250" indent="0">
              <a:buNone/>
            </a:pPr>
            <a:endParaRPr lang="en-US" dirty="0"/>
          </a:p>
        </p:txBody>
      </p:sp>
    </p:spTree>
    <p:extLst>
      <p:ext uri="{BB962C8B-B14F-4D97-AF65-F5344CB8AC3E}">
        <p14:creationId xmlns:p14="http://schemas.microsoft.com/office/powerpoint/2010/main" val="3638073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3D84C-C78F-4672-B83C-FFA830EA396F}"/>
              </a:ext>
            </a:extLst>
          </p:cNvPr>
          <p:cNvSpPr>
            <a:spLocks noGrp="1"/>
          </p:cNvSpPr>
          <p:nvPr>
            <p:ph type="title"/>
          </p:nvPr>
        </p:nvSpPr>
        <p:spPr/>
        <p:txBody>
          <a:bodyPr/>
          <a:lstStyle/>
          <a:p>
            <a:r>
              <a:rPr lang="en-US" sz="4000" b="0" dirty="0">
                <a:latin typeface="Calibri Light" panose="020F0302020204030204" pitchFamily="34" charset="0"/>
                <a:cs typeface="Calibri Light" panose="020F0302020204030204" pitchFamily="34" charset="0"/>
              </a:rPr>
              <a:t>Final Notes</a:t>
            </a:r>
          </a:p>
        </p:txBody>
      </p:sp>
      <p:sp>
        <p:nvSpPr>
          <p:cNvPr id="3" name="Text Placeholder 2">
            <a:extLst>
              <a:ext uri="{FF2B5EF4-FFF2-40B4-BE49-F238E27FC236}">
                <a16:creationId xmlns:a16="http://schemas.microsoft.com/office/drawing/2014/main" id="{2610A553-76CC-441C-84FC-6D6076B6B162}"/>
              </a:ext>
            </a:extLst>
          </p:cNvPr>
          <p:cNvSpPr>
            <a:spLocks noGrp="1"/>
          </p:cNvSpPr>
          <p:nvPr>
            <p:ph type="body" idx="1"/>
          </p:nvPr>
        </p:nvSpPr>
        <p:spPr>
          <a:xfrm>
            <a:off x="466165" y="1452281"/>
            <a:ext cx="8166847" cy="3180337"/>
          </a:xfrm>
        </p:spPr>
        <p:txBody>
          <a:bodyPr/>
          <a:lstStyle/>
          <a:p>
            <a:r>
              <a:rPr lang="en-US" sz="2400" dirty="0">
                <a:latin typeface="Calibri Light" panose="020F0302020204030204" pitchFamily="34" charset="0"/>
                <a:cs typeface="Calibri Light" panose="020F0302020204030204" pitchFamily="34" charset="0"/>
              </a:rPr>
              <a:t>Support available through Academic Services</a:t>
            </a:r>
          </a:p>
          <a:p>
            <a:r>
              <a:rPr lang="en-US" sz="2400" dirty="0">
                <a:latin typeface="Calibri Light" panose="020F0302020204030204" pitchFamily="34" charset="0"/>
                <a:cs typeface="Calibri Light" panose="020F0302020204030204" pitchFamily="34" charset="0"/>
              </a:rPr>
              <a:t>A suggested sequence of activities will guide the mentor/mentee</a:t>
            </a:r>
          </a:p>
          <a:p>
            <a:pPr lvl="1"/>
            <a:r>
              <a:rPr lang="en-US" sz="2000" dirty="0">
                <a:latin typeface="Calibri Light" panose="020F0302020204030204" pitchFamily="34" charset="0"/>
                <a:cs typeface="Calibri Light" panose="020F0302020204030204" pitchFamily="34" charset="0"/>
              </a:rPr>
              <a:t>Month-by-month expectations  for the District level and building level</a:t>
            </a:r>
          </a:p>
          <a:p>
            <a:r>
              <a:rPr lang="en-US" sz="2400" dirty="0">
                <a:latin typeface="Calibri Light" panose="020F0302020204030204" pitchFamily="34" charset="0"/>
                <a:cs typeface="Calibri Light" panose="020F0302020204030204" pitchFamily="34" charset="0"/>
              </a:rPr>
              <a:t>For more information visit </a:t>
            </a:r>
            <a:r>
              <a:rPr lang="en-US" sz="2400" dirty="0">
                <a:latin typeface="Calibri Light" panose="020F0302020204030204" pitchFamily="34" charset="0"/>
                <a:cs typeface="Calibri Light" panose="020F0302020204030204" pitchFamily="34" charset="0"/>
                <a:hlinkClick r:id="rId2"/>
              </a:rPr>
              <a:t>www.ecasd.us/mentor</a:t>
            </a:r>
            <a:r>
              <a:rPr lang="en-US" sz="2400" dirty="0">
                <a:latin typeface="Calibri Light" panose="020F0302020204030204" pitchFamily="34" charset="0"/>
                <a:cs typeface="Calibri Light" panose="020F0302020204030204" pitchFamily="34" charset="0"/>
              </a:rPr>
              <a:t> </a:t>
            </a:r>
          </a:p>
          <a:p>
            <a:endParaRPr lang="en-US" dirty="0"/>
          </a:p>
        </p:txBody>
      </p:sp>
    </p:spTree>
    <p:extLst>
      <p:ext uri="{BB962C8B-B14F-4D97-AF65-F5344CB8AC3E}">
        <p14:creationId xmlns:p14="http://schemas.microsoft.com/office/powerpoint/2010/main" val="1627585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CBAD2-D792-44F9-B188-C0730BF08107}"/>
              </a:ext>
            </a:extLst>
          </p:cNvPr>
          <p:cNvSpPr>
            <a:spLocks noGrp="1"/>
          </p:cNvSpPr>
          <p:nvPr>
            <p:ph type="title"/>
          </p:nvPr>
        </p:nvSpPr>
        <p:spPr>
          <a:xfrm>
            <a:off x="725214" y="903081"/>
            <a:ext cx="2002054" cy="1335881"/>
          </a:xfrm>
        </p:spPr>
        <p:txBody>
          <a:bodyPr>
            <a:normAutofit/>
          </a:bodyPr>
          <a:lstStyle/>
          <a:p>
            <a:pPr algn="ctr"/>
            <a:r>
              <a:rPr lang="en-US" sz="2400">
                <a:solidFill>
                  <a:srgbClr val="FFFFFF"/>
                </a:solidFill>
              </a:rPr>
              <a:t>Quick Warm Up</a:t>
            </a:r>
          </a:p>
        </p:txBody>
      </p:sp>
      <p:sp>
        <p:nvSpPr>
          <p:cNvPr id="6" name="Text Placeholder 5">
            <a:extLst>
              <a:ext uri="{FF2B5EF4-FFF2-40B4-BE49-F238E27FC236}">
                <a16:creationId xmlns:a16="http://schemas.microsoft.com/office/drawing/2014/main" id="{12BB8EFD-3461-46E2-936C-EFBEE24D4923}"/>
              </a:ext>
            </a:extLst>
          </p:cNvPr>
          <p:cNvSpPr>
            <a:spLocks noGrp="1"/>
          </p:cNvSpPr>
          <p:nvPr>
            <p:ph type="body" idx="1"/>
          </p:nvPr>
        </p:nvSpPr>
        <p:spPr/>
        <p:txBody>
          <a:bodyPr/>
          <a:lstStyle/>
          <a:p>
            <a:pPr fontAlgn="base">
              <a:buFont typeface="Wingdings" panose="05000000000000000000" pitchFamily="2" charset="2"/>
              <a:buChar char="Ø"/>
            </a:pPr>
            <a:r>
              <a:rPr lang="en-US" sz="2000" dirty="0">
                <a:solidFill>
                  <a:schemeClr val="bg1">
                    <a:lumMod val="50000"/>
                  </a:schemeClr>
                </a:solidFill>
              </a:rPr>
              <a:t>Academic Achievement​</a:t>
            </a:r>
          </a:p>
          <a:p>
            <a:pPr fontAlgn="base">
              <a:buFont typeface="Wingdings" panose="05000000000000000000" pitchFamily="2" charset="2"/>
              <a:buChar char="Ø"/>
            </a:pPr>
            <a:r>
              <a:rPr lang="en-US" sz="2000" dirty="0">
                <a:solidFill>
                  <a:schemeClr val="bg1">
                    <a:lumMod val="50000"/>
                  </a:schemeClr>
                </a:solidFill>
              </a:rPr>
              <a:t>Student Social and Emotional Growth​</a:t>
            </a:r>
          </a:p>
          <a:p>
            <a:pPr fontAlgn="base">
              <a:buFont typeface="Wingdings" panose="05000000000000000000" pitchFamily="2" charset="2"/>
              <a:buChar char="Ø"/>
            </a:pPr>
            <a:r>
              <a:rPr lang="en-US" sz="2000" b="1" dirty="0"/>
              <a:t>Collaborative Cultures​</a:t>
            </a:r>
          </a:p>
          <a:p>
            <a:pPr fontAlgn="base">
              <a:buClr>
                <a:schemeClr val="bg1">
                  <a:lumMod val="50000"/>
                </a:schemeClr>
              </a:buClr>
              <a:buFont typeface="Wingdings" panose="05000000000000000000" pitchFamily="2" charset="2"/>
              <a:buChar char="Ø"/>
            </a:pPr>
            <a:r>
              <a:rPr lang="en-US" sz="2000" b="1" dirty="0">
                <a:solidFill>
                  <a:schemeClr val="tx1"/>
                </a:solidFill>
              </a:rPr>
              <a:t>High Quality Staff​</a:t>
            </a:r>
          </a:p>
          <a:p>
            <a:pPr fontAlgn="base">
              <a:buClr>
                <a:schemeClr val="bg1">
                  <a:lumMod val="50000"/>
                </a:schemeClr>
              </a:buClr>
              <a:buFont typeface="Wingdings" panose="05000000000000000000" pitchFamily="2" charset="2"/>
              <a:buChar char="Ø"/>
            </a:pPr>
            <a:r>
              <a:rPr lang="en-US" sz="2000" dirty="0">
                <a:solidFill>
                  <a:schemeClr val="bg1">
                    <a:lumMod val="50000"/>
                  </a:schemeClr>
                </a:solidFill>
              </a:rPr>
              <a:t>Partnerships with Families and Communities</a:t>
            </a:r>
          </a:p>
          <a:p>
            <a:pPr marL="95250" indent="0">
              <a:buNone/>
            </a:pPr>
            <a:endParaRPr lang="en-US" sz="2000" dirty="0"/>
          </a:p>
        </p:txBody>
      </p:sp>
      <p:sp>
        <p:nvSpPr>
          <p:cNvPr id="7" name="TextBox 6">
            <a:extLst>
              <a:ext uri="{FF2B5EF4-FFF2-40B4-BE49-F238E27FC236}">
                <a16:creationId xmlns:a16="http://schemas.microsoft.com/office/drawing/2014/main" id="{A47BE391-6881-47BA-BD64-A88C8D9EDF5E}"/>
              </a:ext>
            </a:extLst>
          </p:cNvPr>
          <p:cNvSpPr txBox="1"/>
          <p:nvPr/>
        </p:nvSpPr>
        <p:spPr>
          <a:xfrm>
            <a:off x="628648" y="407424"/>
            <a:ext cx="711240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solidFill>
                  <a:schemeClr val="bg1"/>
                </a:solidFill>
                <a:latin typeface="Calibri Light" panose="020F0302020204030204" pitchFamily="34" charset="0"/>
                <a:cs typeface="Calibri Light" panose="020F0302020204030204" pitchFamily="34" charset="0"/>
              </a:rPr>
              <a:t>Alignment to Strategic Plan</a:t>
            </a:r>
            <a:endParaRPr lang="en-US" sz="3600" dirty="0">
              <a:solidFill>
                <a:schemeClr val="bg1"/>
              </a:solidFill>
              <a:latin typeface="Calibri Light" panose="020F0302020204030204" pitchFamily="34" charset="0"/>
              <a:cs typeface="Calibri Light" panose="020F0302020204030204" pitchFamily="34" charset="0"/>
            </a:endParaRPr>
          </a:p>
        </p:txBody>
      </p:sp>
      <p:pic>
        <p:nvPicPr>
          <p:cNvPr id="4" name="Picture 3" descr="A person sitting at a table looking at a computer&#10;&#10;Description automatically generated">
            <a:extLst>
              <a:ext uri="{FF2B5EF4-FFF2-40B4-BE49-F238E27FC236}">
                <a16:creationId xmlns:a16="http://schemas.microsoft.com/office/drawing/2014/main" id="{82B6C812-5998-4DA9-B0C3-3D3DD187266A}"/>
              </a:ext>
            </a:extLst>
          </p:cNvPr>
          <p:cNvPicPr>
            <a:picLocks noChangeAspect="1"/>
          </p:cNvPicPr>
          <p:nvPr/>
        </p:nvPicPr>
        <p:blipFill>
          <a:blip r:embed="rId3"/>
          <a:stretch>
            <a:fillRect/>
          </a:stretch>
        </p:blipFill>
        <p:spPr>
          <a:xfrm>
            <a:off x="5933769" y="1431858"/>
            <a:ext cx="2903646" cy="1935764"/>
          </a:xfrm>
          <a:prstGeom prst="rect">
            <a:avLst/>
          </a:prstGeom>
          <a:ln>
            <a:noFill/>
          </a:ln>
          <a:effectLst>
            <a:softEdge rad="112500"/>
          </a:effectLst>
        </p:spPr>
      </p:pic>
      <p:pic>
        <p:nvPicPr>
          <p:cNvPr id="9" name="Picture 8" descr="A person sitting in front of a computer&#10;&#10;Description automatically generated">
            <a:extLst>
              <a:ext uri="{FF2B5EF4-FFF2-40B4-BE49-F238E27FC236}">
                <a16:creationId xmlns:a16="http://schemas.microsoft.com/office/drawing/2014/main" id="{D5956246-9483-4842-9285-92A999444ECF}"/>
              </a:ext>
            </a:extLst>
          </p:cNvPr>
          <p:cNvPicPr>
            <a:picLocks noChangeAspect="1"/>
          </p:cNvPicPr>
          <p:nvPr/>
        </p:nvPicPr>
        <p:blipFill>
          <a:blip r:embed="rId4"/>
          <a:stretch>
            <a:fillRect/>
          </a:stretch>
        </p:blipFill>
        <p:spPr>
          <a:xfrm>
            <a:off x="2104753" y="3430261"/>
            <a:ext cx="4160198" cy="1518906"/>
          </a:xfrm>
          <a:prstGeom prst="rect">
            <a:avLst/>
          </a:prstGeom>
          <a:ln>
            <a:noFill/>
          </a:ln>
          <a:effectLst>
            <a:softEdge rad="112500"/>
          </a:effectLst>
        </p:spPr>
      </p:pic>
    </p:spTree>
    <p:extLst>
      <p:ext uri="{BB962C8B-B14F-4D97-AF65-F5344CB8AC3E}">
        <p14:creationId xmlns:p14="http://schemas.microsoft.com/office/powerpoint/2010/main" val="653085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C25EE4C-7C32-4A91-BF78-6FB3D892D340}"/>
              </a:ext>
            </a:extLst>
          </p:cNvPr>
          <p:cNvSpPr>
            <a:spLocks noGrp="1"/>
          </p:cNvSpPr>
          <p:nvPr>
            <p:ph type="body" idx="1"/>
          </p:nvPr>
        </p:nvSpPr>
        <p:spPr>
          <a:xfrm>
            <a:off x="881209" y="1847228"/>
            <a:ext cx="7437292" cy="1829848"/>
          </a:xfrm>
        </p:spPr>
        <p:txBody>
          <a:bodyPr/>
          <a:lstStyle/>
          <a:p>
            <a:r>
              <a:rPr lang="en-US" sz="2800" dirty="0">
                <a:latin typeface="Calibri Light"/>
                <a:cs typeface="Calibri Light"/>
              </a:rPr>
              <a:t>Invest in your profession</a:t>
            </a:r>
            <a:endParaRPr lang="en-US" sz="2800" dirty="0"/>
          </a:p>
          <a:p>
            <a:r>
              <a:rPr lang="en-US" sz="2800" dirty="0">
                <a:latin typeface="Calibri Light"/>
                <a:cs typeface="Calibri Light"/>
              </a:rPr>
              <a:t>Develop leadership skills</a:t>
            </a:r>
          </a:p>
          <a:p>
            <a:r>
              <a:rPr lang="en-US" sz="2800" dirty="0">
                <a:latin typeface="Calibri Light"/>
                <a:cs typeface="Calibri Light"/>
              </a:rPr>
              <a:t>Foster collaboration among staff</a:t>
            </a:r>
          </a:p>
          <a:p>
            <a:r>
              <a:rPr lang="en-US" sz="2800" dirty="0">
                <a:latin typeface="Calibri Light"/>
                <a:cs typeface="Calibri Light"/>
              </a:rPr>
              <a:t>Compensation</a:t>
            </a:r>
          </a:p>
        </p:txBody>
      </p:sp>
      <p:sp>
        <p:nvSpPr>
          <p:cNvPr id="5" name="Title 4">
            <a:extLst>
              <a:ext uri="{FF2B5EF4-FFF2-40B4-BE49-F238E27FC236}">
                <a16:creationId xmlns:a16="http://schemas.microsoft.com/office/drawing/2014/main" id="{73819CA0-0822-406E-BC2F-4804F9D5AA3C}"/>
              </a:ext>
            </a:extLst>
          </p:cNvPr>
          <p:cNvSpPr>
            <a:spLocks noGrp="1"/>
          </p:cNvSpPr>
          <p:nvPr>
            <p:ph type="title"/>
          </p:nvPr>
        </p:nvSpPr>
        <p:spPr/>
        <p:txBody>
          <a:bodyPr/>
          <a:lstStyle/>
          <a:p>
            <a:r>
              <a:rPr lang="en-US" sz="4000" b="0" dirty="0">
                <a:latin typeface="Calibri Light"/>
                <a:cs typeface="Calibri Light"/>
              </a:rPr>
              <a:t>Mentor Program Incentives</a:t>
            </a:r>
            <a:endParaRPr lang="en-US" sz="4000" b="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167090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3103A6-7D20-4E3B-9588-8CCFF50E6119}"/>
              </a:ext>
            </a:extLst>
          </p:cNvPr>
          <p:cNvSpPr>
            <a:spLocks noGrp="1"/>
          </p:cNvSpPr>
          <p:nvPr>
            <p:ph type="title"/>
          </p:nvPr>
        </p:nvSpPr>
        <p:spPr>
          <a:xfrm>
            <a:off x="628650" y="300251"/>
            <a:ext cx="7886700" cy="967793"/>
          </a:xfrm>
        </p:spPr>
        <p:txBody>
          <a:bodyPr/>
          <a:lstStyle/>
          <a:p>
            <a:r>
              <a:rPr lang="en-US" sz="3200" b="0" dirty="0">
                <a:latin typeface="Calibri Light"/>
                <a:cs typeface="Calibri Light"/>
              </a:rPr>
              <a:t>Why Invest in the Mentoring Program?</a:t>
            </a:r>
            <a:br>
              <a:rPr lang="en-US" sz="3200" b="0" dirty="0">
                <a:latin typeface="Calibri Light"/>
                <a:cs typeface="Calibri Light"/>
              </a:rPr>
            </a:br>
            <a:r>
              <a:rPr lang="en-US" sz="2400" b="0" i="1" dirty="0">
                <a:latin typeface="Calibri Light"/>
                <a:cs typeface="Calibri Light"/>
              </a:rPr>
              <a:t>Professional Staff Turnover Rate</a:t>
            </a:r>
            <a:endParaRPr lang="en-US" sz="2400" b="0" i="1" dirty="0">
              <a:latin typeface="Calibri Light" panose="020F0302020204030204" pitchFamily="34" charset="0"/>
              <a:cs typeface="Calibri Light" panose="020F0302020204030204" pitchFamily="34" charset="0"/>
            </a:endParaRPr>
          </a:p>
        </p:txBody>
      </p:sp>
      <p:sp>
        <p:nvSpPr>
          <p:cNvPr id="8" name="Rectangle 2">
            <a:extLst>
              <a:ext uri="{FF2B5EF4-FFF2-40B4-BE49-F238E27FC236}">
                <a16:creationId xmlns:a16="http://schemas.microsoft.com/office/drawing/2014/main" id="{D656F169-302B-4699-A9F5-AF772F8ED1EA}"/>
              </a:ext>
            </a:extLst>
          </p:cNvPr>
          <p:cNvSpPr>
            <a:spLocks noChangeArrowheads="1"/>
          </p:cNvSpPr>
          <p:nvPr/>
        </p:nvSpPr>
        <p:spPr bwMode="auto">
          <a:xfrm>
            <a:off x="380252" y="1316235"/>
            <a:ext cx="113445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5" name="Chart 4">
            <a:extLst>
              <a:ext uri="{FF2B5EF4-FFF2-40B4-BE49-F238E27FC236}">
                <a16:creationId xmlns:a16="http://schemas.microsoft.com/office/drawing/2014/main" id="{CFC539F6-E5FC-46D6-9A7F-834D6090B896}"/>
              </a:ext>
            </a:extLst>
          </p:cNvPr>
          <p:cNvGraphicFramePr/>
          <p:nvPr>
            <p:extLst>
              <p:ext uri="{D42A27DB-BD31-4B8C-83A1-F6EECF244321}">
                <p14:modId xmlns:p14="http://schemas.microsoft.com/office/powerpoint/2010/main" val="2056275316"/>
              </p:ext>
            </p:extLst>
          </p:nvPr>
        </p:nvGraphicFramePr>
        <p:xfrm>
          <a:off x="4410635" y="1749513"/>
          <a:ext cx="4841125" cy="29882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le 6">
            <a:extLst>
              <a:ext uri="{FF2B5EF4-FFF2-40B4-BE49-F238E27FC236}">
                <a16:creationId xmlns:a16="http://schemas.microsoft.com/office/drawing/2014/main" id="{CDED4632-B995-46A1-B687-39A13BB01838}"/>
              </a:ext>
            </a:extLst>
          </p:cNvPr>
          <p:cNvGraphicFramePr>
            <a:graphicFrameLocks noGrp="1"/>
          </p:cNvGraphicFramePr>
          <p:nvPr>
            <p:extLst>
              <p:ext uri="{D42A27DB-BD31-4B8C-83A1-F6EECF244321}">
                <p14:modId xmlns:p14="http://schemas.microsoft.com/office/powerpoint/2010/main" val="1352771076"/>
              </p:ext>
            </p:extLst>
          </p:nvPr>
        </p:nvGraphicFramePr>
        <p:xfrm>
          <a:off x="263711" y="1784674"/>
          <a:ext cx="4388971" cy="2052222"/>
        </p:xfrm>
        <a:graphic>
          <a:graphicData uri="http://schemas.openxmlformats.org/drawingml/2006/table">
            <a:tbl>
              <a:tblPr firstRow="1" bandRow="1">
                <a:tableStyleId>{EDAAE64A-D5F6-4BEF-90C3-43178944C2B9}</a:tableStyleId>
              </a:tblPr>
              <a:tblGrid>
                <a:gridCol w="818095">
                  <a:extLst>
                    <a:ext uri="{9D8B030D-6E8A-4147-A177-3AD203B41FA5}">
                      <a16:colId xmlns:a16="http://schemas.microsoft.com/office/drawing/2014/main" val="474731994"/>
                    </a:ext>
                  </a:extLst>
                </a:gridCol>
                <a:gridCol w="876572">
                  <a:extLst>
                    <a:ext uri="{9D8B030D-6E8A-4147-A177-3AD203B41FA5}">
                      <a16:colId xmlns:a16="http://schemas.microsoft.com/office/drawing/2014/main" val="1340227648"/>
                    </a:ext>
                  </a:extLst>
                </a:gridCol>
                <a:gridCol w="1153383">
                  <a:extLst>
                    <a:ext uri="{9D8B030D-6E8A-4147-A177-3AD203B41FA5}">
                      <a16:colId xmlns:a16="http://schemas.microsoft.com/office/drawing/2014/main" val="1506635862"/>
                    </a:ext>
                  </a:extLst>
                </a:gridCol>
                <a:gridCol w="1540921">
                  <a:extLst>
                    <a:ext uri="{9D8B030D-6E8A-4147-A177-3AD203B41FA5}">
                      <a16:colId xmlns:a16="http://schemas.microsoft.com/office/drawing/2014/main" val="876772720"/>
                    </a:ext>
                  </a:extLst>
                </a:gridCol>
              </a:tblGrid>
              <a:tr h="531286">
                <a:tc>
                  <a:txBody>
                    <a:bodyPr/>
                    <a:lstStyle/>
                    <a:p>
                      <a:pPr algn="ctr"/>
                      <a:r>
                        <a:rPr lang="en-US" sz="1200" b="1" dirty="0"/>
                        <a:t>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a:r>
                        <a:rPr lang="en-US" sz="1200" b="1" dirty="0"/>
                        <a:t>FTE Turnover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a:r>
                        <a:rPr lang="en-US" sz="1200" b="1" dirty="0"/>
                        <a:t>Retirements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a:r>
                        <a:rPr lang="en-US" sz="1200" b="1" dirty="0"/>
                        <a:t>Percentage of Turnover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257471027"/>
                  </a:ext>
                </a:extLst>
              </a:tr>
              <a:tr h="380234">
                <a:tc>
                  <a:txBody>
                    <a:bodyPr/>
                    <a:lstStyle/>
                    <a:p>
                      <a:r>
                        <a:rPr lang="en-US" sz="1200" dirty="0"/>
                        <a:t>2018-19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6770305"/>
                  </a:ext>
                </a:extLst>
              </a:tr>
              <a:tr h="380234">
                <a:tc>
                  <a:txBody>
                    <a:bodyPr/>
                    <a:lstStyle/>
                    <a:p>
                      <a:r>
                        <a:rPr lang="en-US" sz="1200" dirty="0"/>
                        <a:t>2017-18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71.3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13.7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8.25%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9919906"/>
                  </a:ext>
                </a:extLst>
              </a:tr>
              <a:tr h="380234">
                <a:tc>
                  <a:txBody>
                    <a:bodyPr/>
                    <a:lstStyle/>
                    <a:p>
                      <a:r>
                        <a:rPr lang="en-US" sz="1200" dirty="0"/>
                        <a:t>2016-17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60.8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21.5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7.14%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1177351"/>
                  </a:ext>
                </a:extLst>
              </a:tr>
              <a:tr h="380234">
                <a:tc>
                  <a:txBody>
                    <a:bodyPr/>
                    <a:lstStyle/>
                    <a:p>
                      <a:r>
                        <a:rPr lang="en-US" sz="1200" dirty="0"/>
                        <a:t>2015-16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87.3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t>10.42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8650534"/>
                  </a:ext>
                </a:extLst>
              </a:tr>
            </a:tbl>
          </a:graphicData>
        </a:graphic>
      </p:graphicFrame>
    </p:spTree>
    <p:extLst>
      <p:ext uri="{BB962C8B-B14F-4D97-AF65-F5344CB8AC3E}">
        <p14:creationId xmlns:p14="http://schemas.microsoft.com/office/powerpoint/2010/main" val="395205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6"/>
          <p:cNvSpPr txBox="1">
            <a:spLocks noGrp="1"/>
          </p:cNvSpPr>
          <p:nvPr>
            <p:ph type="title"/>
          </p:nvPr>
        </p:nvSpPr>
        <p:spPr>
          <a:xfrm>
            <a:off x="396010" y="510289"/>
            <a:ext cx="8351979" cy="638367"/>
          </a:xfrm>
          <a:prstGeom prst="rect">
            <a:avLst/>
          </a:prstGeom>
          <a:noFill/>
          <a:ln>
            <a:noFill/>
          </a:ln>
        </p:spPr>
        <p:txBody>
          <a:bodyPr spcFirstLastPara="1" wrap="square" lIns="0" tIns="34275" rIns="0" bIns="34275" anchor="b" anchorCtr="0">
            <a:noAutofit/>
          </a:bodyPr>
          <a:lstStyle/>
          <a:p>
            <a:pPr>
              <a:buClr>
                <a:schemeClr val="dk1"/>
              </a:buClr>
              <a:buSzPts val="1400"/>
            </a:pPr>
            <a:r>
              <a:rPr lang="en-US" sz="3200" b="0" dirty="0">
                <a:latin typeface="Calibri Light"/>
                <a:cs typeface="Calibri Light"/>
              </a:rPr>
              <a:t>Why Invest in the Mentoring Program?</a:t>
            </a:r>
            <a:br>
              <a:rPr lang="en-US" sz="4000" b="0" dirty="0">
                <a:latin typeface="Calibri Light"/>
                <a:cs typeface="Calibri Light"/>
              </a:rPr>
            </a:br>
            <a:r>
              <a:rPr lang="en-US" sz="2400" b="0" i="1" dirty="0">
                <a:latin typeface="Calibri Light"/>
                <a:cs typeface="Calibri Light"/>
              </a:rPr>
              <a:t>Professional Staff Turnover Rate—4 years</a:t>
            </a:r>
            <a:endParaRPr lang="en-US" sz="2400" b="0" dirty="0">
              <a:solidFill>
                <a:schemeClr val="bg1"/>
              </a:solidFill>
              <a:latin typeface="Calibri Light" panose="020F0302020204030204" pitchFamily="34" charset="0"/>
              <a:cs typeface="Calibri Light" panose="020F0302020204030204" pitchFamily="34" charset="0"/>
            </a:endParaRPr>
          </a:p>
        </p:txBody>
      </p:sp>
      <p:graphicFrame>
        <p:nvGraphicFramePr>
          <p:cNvPr id="3" name="Table 2">
            <a:extLst>
              <a:ext uri="{FF2B5EF4-FFF2-40B4-BE49-F238E27FC236}">
                <a16:creationId xmlns:a16="http://schemas.microsoft.com/office/drawing/2014/main" id="{23BC3EE9-F7D8-4785-A031-156E6CE198CF}"/>
              </a:ext>
            </a:extLst>
          </p:cNvPr>
          <p:cNvGraphicFramePr>
            <a:graphicFrameLocks noGrp="1"/>
          </p:cNvGraphicFramePr>
          <p:nvPr>
            <p:extLst>
              <p:ext uri="{D42A27DB-BD31-4B8C-83A1-F6EECF244321}">
                <p14:modId xmlns:p14="http://schemas.microsoft.com/office/powerpoint/2010/main" val="1305271787"/>
              </p:ext>
            </p:extLst>
          </p:nvPr>
        </p:nvGraphicFramePr>
        <p:xfrm>
          <a:off x="244013" y="1323117"/>
          <a:ext cx="3879932" cy="3520585"/>
        </p:xfrm>
        <a:graphic>
          <a:graphicData uri="http://schemas.openxmlformats.org/drawingml/2006/table">
            <a:tbl>
              <a:tblPr firstRow="1" bandRow="1">
                <a:tableStyleId>{5940675A-B579-460E-94D1-54222C63F5DA}</a:tableStyleId>
              </a:tblPr>
              <a:tblGrid>
                <a:gridCol w="2352883">
                  <a:extLst>
                    <a:ext uri="{9D8B030D-6E8A-4147-A177-3AD203B41FA5}">
                      <a16:colId xmlns:a16="http://schemas.microsoft.com/office/drawing/2014/main" val="20000"/>
                    </a:ext>
                  </a:extLst>
                </a:gridCol>
                <a:gridCol w="1527049">
                  <a:extLst>
                    <a:ext uri="{9D8B030D-6E8A-4147-A177-3AD203B41FA5}">
                      <a16:colId xmlns:a16="http://schemas.microsoft.com/office/drawing/2014/main" val="20001"/>
                    </a:ext>
                  </a:extLst>
                </a:gridCol>
              </a:tblGrid>
              <a:tr h="411625">
                <a:tc>
                  <a:txBody>
                    <a:bodyPr/>
                    <a:lstStyle/>
                    <a:p>
                      <a:r>
                        <a:rPr lang="en-US" sz="1100" b="1" dirty="0"/>
                        <a:t>Rationale</a:t>
                      </a:r>
                      <a:r>
                        <a:rPr lang="en-US" sz="1100" b="1" baseline="0" dirty="0"/>
                        <a:t> for Resignation</a:t>
                      </a:r>
                      <a:endParaRPr lang="en-US" sz="1100" b="1" dirty="0"/>
                    </a:p>
                  </a:txBody>
                  <a:tcPr>
                    <a:solidFill>
                      <a:schemeClr val="bg1">
                        <a:lumMod val="75000"/>
                      </a:schemeClr>
                    </a:solidFill>
                  </a:tcPr>
                </a:tc>
                <a:tc>
                  <a:txBody>
                    <a:bodyPr/>
                    <a:lstStyle/>
                    <a:p>
                      <a:pPr algn="ctr"/>
                      <a:r>
                        <a:rPr lang="en-US" sz="1100" b="1" dirty="0"/>
                        <a:t>Number</a:t>
                      </a:r>
                      <a:r>
                        <a:rPr lang="en-US" sz="1100" b="1" baseline="0" dirty="0"/>
                        <a:t> of FTEs</a:t>
                      </a:r>
                      <a:endParaRPr lang="en-US" sz="1100" b="1" dirty="0"/>
                    </a:p>
                  </a:txBody>
                  <a:tcPr>
                    <a:solidFill>
                      <a:schemeClr val="bg1">
                        <a:lumMod val="75000"/>
                      </a:schemeClr>
                    </a:solidFill>
                  </a:tcPr>
                </a:tc>
                <a:extLst>
                  <a:ext uri="{0D108BD9-81ED-4DB2-BD59-A6C34878D82A}">
                    <a16:rowId xmlns:a16="http://schemas.microsoft.com/office/drawing/2014/main" val="10000"/>
                  </a:ext>
                </a:extLst>
              </a:tr>
              <a:tr h="2520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Retirement</a:t>
                      </a:r>
                    </a:p>
                  </a:txBody>
                  <a:tcPr/>
                </a:tc>
                <a:tc>
                  <a:txBody>
                    <a:bodyPr/>
                    <a:lstStyle/>
                    <a:p>
                      <a:pPr algn="r"/>
                      <a:r>
                        <a:rPr lang="en-US" sz="1100" dirty="0"/>
                        <a:t>86.2</a:t>
                      </a:r>
                    </a:p>
                  </a:txBody>
                  <a:tcPr/>
                </a:tc>
                <a:extLst>
                  <a:ext uri="{0D108BD9-81ED-4DB2-BD59-A6C34878D82A}">
                    <a16:rowId xmlns:a16="http://schemas.microsoft.com/office/drawing/2014/main" val="10001"/>
                  </a:ext>
                </a:extLst>
              </a:tr>
              <a:tr h="2520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Resignation –No reason stated</a:t>
                      </a:r>
                    </a:p>
                  </a:txBody>
                  <a:tcPr/>
                </a:tc>
                <a:tc>
                  <a:txBody>
                    <a:bodyPr/>
                    <a:lstStyle/>
                    <a:p>
                      <a:pPr algn="r"/>
                      <a:r>
                        <a:rPr lang="en-US" sz="1100" dirty="0"/>
                        <a:t>88.1</a:t>
                      </a:r>
                    </a:p>
                  </a:txBody>
                  <a:tcPr/>
                </a:tc>
                <a:extLst>
                  <a:ext uri="{0D108BD9-81ED-4DB2-BD59-A6C34878D82A}">
                    <a16:rowId xmlns:a16="http://schemas.microsoft.com/office/drawing/2014/main" val="10002"/>
                  </a:ext>
                </a:extLst>
              </a:tr>
              <a:tr h="2520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Position in another district</a:t>
                      </a:r>
                    </a:p>
                  </a:txBody>
                  <a:tcPr/>
                </a:tc>
                <a:tc>
                  <a:txBody>
                    <a:bodyPr/>
                    <a:lstStyle/>
                    <a:p>
                      <a:pPr algn="r"/>
                      <a:r>
                        <a:rPr lang="en-US" sz="1100" dirty="0"/>
                        <a:t>46.3</a:t>
                      </a:r>
                    </a:p>
                  </a:txBody>
                  <a:tcPr/>
                </a:tc>
                <a:extLst>
                  <a:ext uri="{0D108BD9-81ED-4DB2-BD59-A6C34878D82A}">
                    <a16:rowId xmlns:a16="http://schemas.microsoft.com/office/drawing/2014/main" val="10003"/>
                  </a:ext>
                </a:extLst>
              </a:tr>
              <a:tr h="2520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Stay home with family</a:t>
                      </a:r>
                    </a:p>
                  </a:txBody>
                  <a:tcPr/>
                </a:tc>
                <a:tc>
                  <a:txBody>
                    <a:bodyPr/>
                    <a:lstStyle/>
                    <a:p>
                      <a:pPr algn="r"/>
                      <a:r>
                        <a:rPr lang="en-US" sz="1100" dirty="0"/>
                        <a:t>10.1</a:t>
                      </a:r>
                    </a:p>
                  </a:txBody>
                  <a:tcPr/>
                </a:tc>
                <a:extLst>
                  <a:ext uri="{0D108BD9-81ED-4DB2-BD59-A6C34878D82A}">
                    <a16:rowId xmlns:a16="http://schemas.microsoft.com/office/drawing/2014/main" val="10004"/>
                  </a:ext>
                </a:extLst>
              </a:tr>
              <a:tr h="2520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Position outside of education</a:t>
                      </a:r>
                    </a:p>
                  </a:txBody>
                  <a:tcPr/>
                </a:tc>
                <a:tc>
                  <a:txBody>
                    <a:bodyPr/>
                    <a:lstStyle/>
                    <a:p>
                      <a:pPr algn="r"/>
                      <a:r>
                        <a:rPr lang="en-US" sz="1100" dirty="0"/>
                        <a:t>5.5</a:t>
                      </a:r>
                    </a:p>
                  </a:txBody>
                  <a:tcPr/>
                </a:tc>
                <a:extLst>
                  <a:ext uri="{0D108BD9-81ED-4DB2-BD59-A6C34878D82A}">
                    <a16:rowId xmlns:a16="http://schemas.microsoft.com/office/drawing/2014/main" val="10005"/>
                  </a:ext>
                </a:extLst>
              </a:tr>
              <a:tr h="252052">
                <a:tc>
                  <a:txBody>
                    <a:bodyPr/>
                    <a:lstStyle/>
                    <a:p>
                      <a:pPr marL="0" indent="0">
                        <a:buFont typeface="Courier New" panose="02070309020205020404" pitchFamily="49" charset="0"/>
                        <a:buNone/>
                      </a:pPr>
                      <a:r>
                        <a:rPr lang="en-US" sz="1100" dirty="0"/>
                        <a:t>Closer to family</a:t>
                      </a:r>
                    </a:p>
                  </a:txBody>
                  <a:tcPr/>
                </a:tc>
                <a:tc>
                  <a:txBody>
                    <a:bodyPr/>
                    <a:lstStyle/>
                    <a:p>
                      <a:pPr algn="r"/>
                      <a:r>
                        <a:rPr lang="en-US" sz="1100" dirty="0"/>
                        <a:t>10</a:t>
                      </a:r>
                    </a:p>
                  </a:txBody>
                  <a:tcPr/>
                </a:tc>
                <a:extLst>
                  <a:ext uri="{0D108BD9-81ED-4DB2-BD59-A6C34878D82A}">
                    <a16:rowId xmlns:a16="http://schemas.microsoft.com/office/drawing/2014/main" val="10006"/>
                  </a:ext>
                </a:extLst>
              </a:tr>
              <a:tr h="2520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Personal reasons </a:t>
                      </a:r>
                    </a:p>
                  </a:txBody>
                  <a:tcPr/>
                </a:tc>
                <a:tc>
                  <a:txBody>
                    <a:bodyPr/>
                    <a:lstStyle/>
                    <a:p>
                      <a:pPr algn="r"/>
                      <a:r>
                        <a:rPr lang="en-US" sz="1100" dirty="0"/>
                        <a:t>5.5</a:t>
                      </a:r>
                    </a:p>
                  </a:txBody>
                  <a:tcPr/>
                </a:tc>
                <a:extLst>
                  <a:ext uri="{0D108BD9-81ED-4DB2-BD59-A6C34878D82A}">
                    <a16:rowId xmlns:a16="http://schemas.microsoft.com/office/drawing/2014/main" val="10007"/>
                  </a:ext>
                </a:extLst>
              </a:tr>
              <a:tr h="2520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Relocation</a:t>
                      </a:r>
                    </a:p>
                  </a:txBody>
                  <a:tcPr/>
                </a:tc>
                <a:tc>
                  <a:txBody>
                    <a:bodyPr/>
                    <a:lstStyle/>
                    <a:p>
                      <a:pPr algn="r"/>
                      <a:r>
                        <a:rPr lang="en-US" sz="1100" dirty="0"/>
                        <a:t>11.6</a:t>
                      </a:r>
                    </a:p>
                  </a:txBody>
                  <a:tcPr/>
                </a:tc>
                <a:extLst>
                  <a:ext uri="{0D108BD9-81ED-4DB2-BD59-A6C34878D82A}">
                    <a16:rowId xmlns:a16="http://schemas.microsoft.com/office/drawing/2014/main" val="10008"/>
                  </a:ext>
                </a:extLst>
              </a:tr>
              <a:tr h="2520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Spouse new job </a:t>
                      </a:r>
                    </a:p>
                  </a:txBody>
                  <a:tcPr/>
                </a:tc>
                <a:tc>
                  <a:txBody>
                    <a:bodyPr/>
                    <a:lstStyle/>
                    <a:p>
                      <a:pPr algn="r"/>
                      <a:r>
                        <a:rPr lang="en-US" sz="1100" dirty="0"/>
                        <a:t>12.7</a:t>
                      </a:r>
                    </a:p>
                  </a:txBody>
                  <a:tcPr/>
                </a:tc>
                <a:extLst>
                  <a:ext uri="{0D108BD9-81ED-4DB2-BD59-A6C34878D82A}">
                    <a16:rowId xmlns:a16="http://schemas.microsoft.com/office/drawing/2014/main" val="10009"/>
                  </a:ext>
                </a:extLst>
              </a:tr>
              <a:tr h="2520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Health</a:t>
                      </a:r>
                    </a:p>
                  </a:txBody>
                  <a:tcPr/>
                </a:tc>
                <a:tc>
                  <a:txBody>
                    <a:bodyPr/>
                    <a:lstStyle/>
                    <a:p>
                      <a:pPr algn="r"/>
                      <a:r>
                        <a:rPr lang="en-US" sz="1100" dirty="0"/>
                        <a:t>6.4</a:t>
                      </a:r>
                    </a:p>
                  </a:txBody>
                  <a:tcPr/>
                </a:tc>
                <a:extLst>
                  <a:ext uri="{0D108BD9-81ED-4DB2-BD59-A6C34878D82A}">
                    <a16:rowId xmlns:a16="http://schemas.microsoft.com/office/drawing/2014/main" val="10010"/>
                  </a:ext>
                </a:extLst>
              </a:tr>
              <a:tr h="2520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Further education</a:t>
                      </a:r>
                    </a:p>
                  </a:txBody>
                  <a:tcPr/>
                </a:tc>
                <a:tc>
                  <a:txBody>
                    <a:bodyPr/>
                    <a:lstStyle/>
                    <a:p>
                      <a:pPr algn="r"/>
                      <a:r>
                        <a:rPr lang="en-US" sz="1100" dirty="0"/>
                        <a:t>4</a:t>
                      </a:r>
                    </a:p>
                  </a:txBody>
                  <a:tcPr/>
                </a:tc>
                <a:extLst>
                  <a:ext uri="{0D108BD9-81ED-4DB2-BD59-A6C34878D82A}">
                    <a16:rowId xmlns:a16="http://schemas.microsoft.com/office/drawing/2014/main" val="10011"/>
                  </a:ext>
                </a:extLst>
              </a:tr>
              <a:tr h="2520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Death</a:t>
                      </a:r>
                    </a:p>
                  </a:txBody>
                  <a:tcPr/>
                </a:tc>
                <a:tc>
                  <a:txBody>
                    <a:bodyPr/>
                    <a:lstStyle/>
                    <a:p>
                      <a:pPr algn="r"/>
                      <a:r>
                        <a:rPr lang="en-US" sz="1100" dirty="0"/>
                        <a:t>3</a:t>
                      </a:r>
                    </a:p>
                  </a:txBody>
                  <a:tcPr/>
                </a:tc>
                <a:extLst>
                  <a:ext uri="{0D108BD9-81ED-4DB2-BD59-A6C34878D82A}">
                    <a16:rowId xmlns:a16="http://schemas.microsoft.com/office/drawing/2014/main" val="10012"/>
                  </a:ext>
                </a:extLst>
              </a:tr>
            </a:tbl>
          </a:graphicData>
        </a:graphic>
      </p:graphicFrame>
      <p:graphicFrame>
        <p:nvGraphicFramePr>
          <p:cNvPr id="5" name="Chart 4">
            <a:extLst>
              <a:ext uri="{FF2B5EF4-FFF2-40B4-BE49-F238E27FC236}">
                <a16:creationId xmlns:a16="http://schemas.microsoft.com/office/drawing/2014/main" id="{A92A2B1E-2833-4FD2-BA36-E9DE1560BE18}"/>
              </a:ext>
            </a:extLst>
          </p:cNvPr>
          <p:cNvGraphicFramePr/>
          <p:nvPr>
            <p:extLst>
              <p:ext uri="{D42A27DB-BD31-4B8C-83A1-F6EECF244321}">
                <p14:modId xmlns:p14="http://schemas.microsoft.com/office/powerpoint/2010/main" val="1443790070"/>
              </p:ext>
            </p:extLst>
          </p:nvPr>
        </p:nvGraphicFramePr>
        <p:xfrm>
          <a:off x="4123945" y="1673352"/>
          <a:ext cx="4624044" cy="347014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8AF27-D3B6-4AEA-9D8E-015F9700DF50}"/>
              </a:ext>
            </a:extLst>
          </p:cNvPr>
          <p:cNvSpPr>
            <a:spLocks noGrp="1"/>
          </p:cNvSpPr>
          <p:nvPr>
            <p:ph type="title"/>
          </p:nvPr>
        </p:nvSpPr>
        <p:spPr/>
        <p:txBody>
          <a:bodyPr/>
          <a:lstStyle/>
          <a:p>
            <a:r>
              <a:rPr lang="en-US" sz="3600" b="0" dirty="0">
                <a:latin typeface="Calibri Light" panose="020F0302020204030204" pitchFamily="34" charset="0"/>
                <a:cs typeface="Calibri Light" panose="020F0302020204030204" pitchFamily="34" charset="0"/>
              </a:rPr>
              <a:t>Why Invest in the Mentoring Program?</a:t>
            </a:r>
          </a:p>
        </p:txBody>
      </p:sp>
      <p:sp>
        <p:nvSpPr>
          <p:cNvPr id="3" name="Text Placeholder 2">
            <a:extLst>
              <a:ext uri="{FF2B5EF4-FFF2-40B4-BE49-F238E27FC236}">
                <a16:creationId xmlns:a16="http://schemas.microsoft.com/office/drawing/2014/main" id="{6E2565BB-8F19-42AF-AE11-7186CAA141B6}"/>
              </a:ext>
            </a:extLst>
          </p:cNvPr>
          <p:cNvSpPr>
            <a:spLocks noGrp="1"/>
          </p:cNvSpPr>
          <p:nvPr>
            <p:ph type="body" idx="1"/>
          </p:nvPr>
        </p:nvSpPr>
        <p:spPr/>
        <p:txBody>
          <a:bodyPr/>
          <a:lstStyle/>
          <a:p>
            <a:pPr marL="95250" indent="0">
              <a:buNone/>
            </a:pPr>
            <a:r>
              <a:rPr lang="en-US" sz="3200" dirty="0">
                <a:latin typeface="Calibri Light" panose="020F0302020204030204" pitchFamily="34" charset="0"/>
                <a:cs typeface="Calibri Light" panose="020F0302020204030204" pitchFamily="34" charset="0"/>
              </a:rPr>
              <a:t>Research on student learning</a:t>
            </a:r>
          </a:p>
          <a:p>
            <a:pPr lvl="1"/>
            <a:r>
              <a:rPr lang="en-US" sz="2800" dirty="0">
                <a:latin typeface="Calibri Light" panose="020F0302020204030204" pitchFamily="34" charset="0"/>
                <a:cs typeface="Calibri Light" panose="020F0302020204030204" pitchFamily="34" charset="0"/>
              </a:rPr>
              <a:t>High teacher attrition rates has been linked to a significant and negative effect on student achievement</a:t>
            </a:r>
          </a:p>
          <a:p>
            <a:pPr lvl="1"/>
            <a:r>
              <a:rPr lang="en-US" sz="2800" dirty="0">
                <a:latin typeface="Calibri Light" panose="020F0302020204030204" pitchFamily="34" charset="0"/>
                <a:cs typeface="Calibri Light" panose="020F0302020204030204" pitchFamily="34" charset="0"/>
              </a:rPr>
              <a:t>Beginning teacher mentor programs are linked to an increase in student achievement</a:t>
            </a:r>
          </a:p>
          <a:p>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06622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4D13F-C171-478C-A773-5B4E482D2AE6}"/>
              </a:ext>
            </a:extLst>
          </p:cNvPr>
          <p:cNvSpPr>
            <a:spLocks noGrp="1"/>
          </p:cNvSpPr>
          <p:nvPr>
            <p:ph type="title"/>
          </p:nvPr>
        </p:nvSpPr>
        <p:spPr/>
        <p:txBody>
          <a:bodyPr/>
          <a:lstStyle/>
          <a:p>
            <a:r>
              <a:rPr lang="en-US" sz="3600" b="0" dirty="0">
                <a:latin typeface="Calibri Light" panose="020F0302020204030204" pitchFamily="34" charset="0"/>
                <a:cs typeface="Calibri Light" panose="020F0302020204030204" pitchFamily="34" charset="0"/>
              </a:rPr>
              <a:t>Why Invest in the Mentoring Program?</a:t>
            </a:r>
            <a:endParaRPr lang="en-US" dirty="0"/>
          </a:p>
        </p:txBody>
      </p:sp>
      <p:sp>
        <p:nvSpPr>
          <p:cNvPr id="3" name="Text Placeholder 2">
            <a:extLst>
              <a:ext uri="{FF2B5EF4-FFF2-40B4-BE49-F238E27FC236}">
                <a16:creationId xmlns:a16="http://schemas.microsoft.com/office/drawing/2014/main" id="{98B10E0A-5E22-44D1-A577-1E289D110E9F}"/>
              </a:ext>
            </a:extLst>
          </p:cNvPr>
          <p:cNvSpPr>
            <a:spLocks noGrp="1"/>
          </p:cNvSpPr>
          <p:nvPr>
            <p:ph type="body" idx="1"/>
          </p:nvPr>
        </p:nvSpPr>
        <p:spPr/>
        <p:txBody>
          <a:bodyPr/>
          <a:lstStyle/>
          <a:p>
            <a:pPr marL="95250" indent="0">
              <a:buNone/>
            </a:pPr>
            <a:r>
              <a:rPr lang="en-US" sz="3200" dirty="0">
                <a:latin typeface="Calibri Light" panose="020F0302020204030204" pitchFamily="34" charset="0"/>
                <a:cs typeface="Calibri Light" panose="020F0302020204030204" pitchFamily="34" charset="0"/>
              </a:rPr>
              <a:t>Strategic Priority High Quality Staff</a:t>
            </a:r>
          </a:p>
          <a:p>
            <a:pPr lvl="1"/>
            <a:r>
              <a:rPr lang="en-US" sz="2800" dirty="0">
                <a:latin typeface="Calibri Light" panose="020F0302020204030204" pitchFamily="34" charset="0"/>
                <a:cs typeface="Calibri Light" panose="020F0302020204030204" pitchFamily="34" charset="0"/>
              </a:rPr>
              <a:t>4.1:  Create a District-wide professional development strategy that acknowledges and supports staff collaboration and leadership.</a:t>
            </a:r>
          </a:p>
          <a:p>
            <a:pPr lvl="1"/>
            <a:endParaRPr lang="en-US" sz="2800" dirty="0">
              <a:latin typeface="Calibri Light" panose="020F0302020204030204" pitchFamily="34" charset="0"/>
              <a:cs typeface="Calibri Light" panose="020F0302020204030204" pitchFamily="34" charset="0"/>
            </a:endParaRPr>
          </a:p>
          <a:p>
            <a:pPr lvl="1"/>
            <a:r>
              <a:rPr lang="en-US" sz="2800" dirty="0">
                <a:latin typeface="Calibri Light" panose="020F0302020204030204" pitchFamily="34" charset="0"/>
                <a:cs typeface="Calibri Light" panose="020F0302020204030204" pitchFamily="34" charset="0"/>
              </a:rPr>
              <a:t>4.3:  Focus professional development on the long-term implementation of a few, high quality strategic initiatives.</a:t>
            </a:r>
          </a:p>
        </p:txBody>
      </p:sp>
    </p:spTree>
    <p:extLst>
      <p:ext uri="{BB962C8B-B14F-4D97-AF65-F5344CB8AC3E}">
        <p14:creationId xmlns:p14="http://schemas.microsoft.com/office/powerpoint/2010/main" val="1782999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48AAC-514D-4135-9CAA-6DC03B5D1E0A}"/>
              </a:ext>
            </a:extLst>
          </p:cNvPr>
          <p:cNvSpPr>
            <a:spLocks noGrp="1"/>
          </p:cNvSpPr>
          <p:nvPr>
            <p:ph type="title"/>
          </p:nvPr>
        </p:nvSpPr>
        <p:spPr/>
        <p:txBody>
          <a:bodyPr/>
          <a:lstStyle/>
          <a:p>
            <a:r>
              <a:rPr lang="en-US" sz="4000" dirty="0">
                <a:latin typeface="Calibri Light" panose="020F0302020204030204" pitchFamily="34" charset="0"/>
                <a:cs typeface="Calibri Light" panose="020F0302020204030204" pitchFamily="34" charset="0"/>
              </a:rPr>
              <a:t>Program Design</a:t>
            </a:r>
          </a:p>
        </p:txBody>
      </p:sp>
      <p:sp>
        <p:nvSpPr>
          <p:cNvPr id="3" name="Text Placeholder 2">
            <a:extLst>
              <a:ext uri="{FF2B5EF4-FFF2-40B4-BE49-F238E27FC236}">
                <a16:creationId xmlns:a16="http://schemas.microsoft.com/office/drawing/2014/main" id="{51E3E45A-EC38-42CC-884D-E15F623BC07E}"/>
              </a:ext>
            </a:extLst>
          </p:cNvPr>
          <p:cNvSpPr>
            <a:spLocks noGrp="1"/>
          </p:cNvSpPr>
          <p:nvPr>
            <p:ph type="body" idx="1"/>
          </p:nvPr>
        </p:nvSpPr>
        <p:spPr>
          <a:xfrm>
            <a:off x="448056" y="1369219"/>
            <a:ext cx="8156448" cy="3263400"/>
          </a:xfrm>
        </p:spPr>
        <p:txBody>
          <a:bodyPr/>
          <a:lstStyle/>
          <a:p>
            <a:r>
              <a:rPr lang="en-US" sz="2200" dirty="0">
                <a:latin typeface="Calibri Light" panose="020F0302020204030204" pitchFamily="34" charset="0"/>
                <a:cs typeface="Calibri Light" panose="020F0302020204030204" pitchFamily="34" charset="0"/>
              </a:rPr>
              <a:t>Two-year program</a:t>
            </a:r>
          </a:p>
          <a:p>
            <a:r>
              <a:rPr lang="en-US" sz="2200" dirty="0">
                <a:latin typeface="Calibri Light" panose="020F0302020204030204" pitchFamily="34" charset="0"/>
                <a:cs typeface="Calibri Light" panose="020F0302020204030204" pitchFamily="34" charset="0"/>
              </a:rPr>
              <a:t>Mentees are new employees to the District</a:t>
            </a:r>
          </a:p>
          <a:p>
            <a:r>
              <a:rPr lang="en-US" sz="2200" dirty="0">
                <a:latin typeface="Calibri Light" panose="020F0302020204030204" pitchFamily="34" charset="0"/>
                <a:cs typeface="Calibri Light" panose="020F0302020204030204" pitchFamily="34" charset="0"/>
              </a:rPr>
              <a:t>Mentors do not need to be of the same content/grade level, but is the ideal</a:t>
            </a:r>
          </a:p>
          <a:p>
            <a:r>
              <a:rPr lang="en-US" sz="2200" dirty="0">
                <a:latin typeface="Calibri Light" panose="020F0302020204030204" pitchFamily="34" charset="0"/>
                <a:cs typeface="Calibri Light" panose="020F0302020204030204" pitchFamily="34" charset="0"/>
              </a:rPr>
              <a:t>Mentors/Mentees should have proximity to each other</a:t>
            </a:r>
          </a:p>
          <a:p>
            <a:r>
              <a:rPr lang="en-US" sz="2200" dirty="0">
                <a:latin typeface="Calibri Light" panose="020F0302020204030204" pitchFamily="34" charset="0"/>
                <a:cs typeface="Calibri Light" panose="020F0302020204030204" pitchFamily="34" charset="0"/>
              </a:rPr>
              <a:t>Assignment coordinated by the principal</a:t>
            </a:r>
          </a:p>
          <a:p>
            <a:r>
              <a:rPr lang="en-US" sz="2200" dirty="0">
                <a:latin typeface="Calibri Light" panose="020F0302020204030204" pitchFamily="34" charset="0"/>
                <a:cs typeface="Calibri Light" panose="020F0302020204030204" pitchFamily="34" charset="0"/>
              </a:rPr>
              <a:t>Mentor is not a part of the formal employment evaluation process</a:t>
            </a:r>
          </a:p>
          <a:p>
            <a:r>
              <a:rPr lang="en-US" sz="2200" dirty="0">
                <a:latin typeface="Calibri Light" panose="020F0302020204030204" pitchFamily="34" charset="0"/>
                <a:cs typeface="Calibri Light" panose="020F0302020204030204" pitchFamily="34" charset="0"/>
              </a:rPr>
              <a:t>Mentors have only one mentee at a time</a:t>
            </a:r>
          </a:p>
          <a:p>
            <a:pPr marL="95250" indent="0">
              <a:buNone/>
            </a:pPr>
            <a:endParaRPr lang="en-US" dirty="0"/>
          </a:p>
        </p:txBody>
      </p:sp>
    </p:spTree>
    <p:extLst>
      <p:ext uri="{BB962C8B-B14F-4D97-AF65-F5344CB8AC3E}">
        <p14:creationId xmlns:p14="http://schemas.microsoft.com/office/powerpoint/2010/main" val="1920647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14CDC-713C-4875-9F75-CE5D816C85E5}"/>
              </a:ext>
            </a:extLst>
          </p:cNvPr>
          <p:cNvSpPr>
            <a:spLocks noGrp="1"/>
          </p:cNvSpPr>
          <p:nvPr>
            <p:ph type="title"/>
          </p:nvPr>
        </p:nvSpPr>
        <p:spPr/>
        <p:txBody>
          <a:bodyPr/>
          <a:lstStyle/>
          <a:p>
            <a:r>
              <a:rPr lang="en-US" sz="4000" dirty="0">
                <a:latin typeface="Calibri Light" panose="020F0302020204030204" pitchFamily="34" charset="0"/>
                <a:cs typeface="Calibri Light" panose="020F0302020204030204" pitchFamily="34" charset="0"/>
              </a:rPr>
              <a:t>Who Can Be A Mentor?</a:t>
            </a:r>
          </a:p>
        </p:txBody>
      </p:sp>
      <p:sp>
        <p:nvSpPr>
          <p:cNvPr id="3" name="Text Placeholder 2">
            <a:extLst>
              <a:ext uri="{FF2B5EF4-FFF2-40B4-BE49-F238E27FC236}">
                <a16:creationId xmlns:a16="http://schemas.microsoft.com/office/drawing/2014/main" id="{F9D36CE7-9E75-449D-9A37-64BA18CAD82D}"/>
              </a:ext>
            </a:extLst>
          </p:cNvPr>
          <p:cNvSpPr>
            <a:spLocks noGrp="1"/>
          </p:cNvSpPr>
          <p:nvPr>
            <p:ph type="body" idx="1"/>
          </p:nvPr>
        </p:nvSpPr>
        <p:spPr>
          <a:xfrm>
            <a:off x="358588" y="1369219"/>
            <a:ext cx="8355106" cy="3263400"/>
          </a:xfrm>
        </p:spPr>
        <p:txBody>
          <a:bodyPr/>
          <a:lstStyle/>
          <a:p>
            <a:pPr marL="95250" indent="0">
              <a:buNone/>
            </a:pPr>
            <a:r>
              <a:rPr lang="en-US" sz="2000" b="1" dirty="0">
                <a:latin typeface="Calibri Light" panose="020F0302020204030204" pitchFamily="34" charset="0"/>
                <a:cs typeface="Calibri Light" panose="020F0302020204030204" pitchFamily="34" charset="0"/>
              </a:rPr>
              <a:t>A mentor shall…</a:t>
            </a:r>
          </a:p>
          <a:p>
            <a:pPr lvl="1"/>
            <a:r>
              <a:rPr lang="en-US" sz="2000" dirty="0">
                <a:latin typeface="Calibri Light" panose="020F0302020204030204" pitchFamily="34" charset="0"/>
                <a:cs typeface="Calibri Light" panose="020F0302020204030204" pitchFamily="34" charset="0"/>
              </a:rPr>
              <a:t>Be a veteran District staff member</a:t>
            </a:r>
            <a:endParaRPr lang="en-US" sz="2000" dirty="0">
              <a:solidFill>
                <a:srgbClr val="FF0000"/>
              </a:solidFill>
              <a:latin typeface="Calibri Light" panose="020F0302020204030204" pitchFamily="34" charset="0"/>
              <a:cs typeface="Calibri Light" panose="020F0302020204030204" pitchFamily="34" charset="0"/>
            </a:endParaRPr>
          </a:p>
          <a:p>
            <a:pPr lvl="1"/>
            <a:r>
              <a:rPr lang="en-US" sz="2000" dirty="0">
                <a:latin typeface="Calibri Light" panose="020F0302020204030204" pitchFamily="34" charset="0"/>
                <a:cs typeface="Calibri Light" panose="020F0302020204030204" pitchFamily="34" charset="0"/>
              </a:rPr>
              <a:t>Possess a valid Wisconsin Certificate License</a:t>
            </a:r>
          </a:p>
          <a:p>
            <a:pPr lvl="1"/>
            <a:r>
              <a:rPr lang="en-US" sz="2000" dirty="0">
                <a:latin typeface="Calibri Light" panose="020F0302020204030204" pitchFamily="34" charset="0"/>
                <a:cs typeface="Calibri Light" panose="020F0302020204030204" pitchFamily="34" charset="0"/>
              </a:rPr>
              <a:t>Have at least three years of District teaching experience (preferred, not required)</a:t>
            </a:r>
          </a:p>
          <a:p>
            <a:pPr lvl="1"/>
            <a:r>
              <a:rPr lang="en-US" sz="2000" dirty="0">
                <a:latin typeface="Calibri Light" panose="020F0302020204030204" pitchFamily="34" charset="0"/>
                <a:cs typeface="Calibri Light" panose="020F0302020204030204" pitchFamily="34" charset="0"/>
              </a:rPr>
              <a:t>Successfully complete the District-approved mentor training</a:t>
            </a:r>
          </a:p>
          <a:p>
            <a:pPr lvl="1"/>
            <a:r>
              <a:rPr lang="en-US" sz="2000" dirty="0">
                <a:latin typeface="Calibri Light" panose="020F0302020204030204" pitchFamily="34" charset="0"/>
                <a:cs typeface="Calibri Light" panose="020F0302020204030204" pitchFamily="34" charset="0"/>
              </a:rPr>
              <a:t>Be recommended, selected, and approved by the administrative team based on the teaching and leadership skills displayed and observed</a:t>
            </a:r>
          </a:p>
          <a:p>
            <a:pPr lvl="1"/>
            <a:r>
              <a:rPr lang="en-US" sz="2000" dirty="0">
                <a:latin typeface="Calibri Light" panose="020F0302020204030204" pitchFamily="34" charset="0"/>
                <a:cs typeface="Calibri Light" panose="020F0302020204030204" pitchFamily="34" charset="0"/>
              </a:rPr>
              <a:t>Agree to abide by the expectations stated as “Mentor Responsibilities”</a:t>
            </a:r>
          </a:p>
          <a:p>
            <a:endParaRPr lang="en-US" dirty="0"/>
          </a:p>
        </p:txBody>
      </p:sp>
    </p:spTree>
    <p:extLst>
      <p:ext uri="{BB962C8B-B14F-4D97-AF65-F5344CB8AC3E}">
        <p14:creationId xmlns:p14="http://schemas.microsoft.com/office/powerpoint/2010/main" val="3775707693"/>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C1C1B636931C48BC34CCEDBC200B6E" ma:contentTypeVersion="12" ma:contentTypeDescription="Create a new document." ma:contentTypeScope="" ma:versionID="fe570e7186bb7c5c55c5029cbf236251">
  <xsd:schema xmlns:xsd="http://www.w3.org/2001/XMLSchema" xmlns:xs="http://www.w3.org/2001/XMLSchema" xmlns:p="http://schemas.microsoft.com/office/2006/metadata/properties" xmlns:ns3="1380ff1a-d21e-43cf-9b91-f85f778dc64a" xmlns:ns4="d566a58c-1d1a-449f-a984-30199d273e67" targetNamespace="http://schemas.microsoft.com/office/2006/metadata/properties" ma:root="true" ma:fieldsID="c544eca68437ac36fb07343a8b90181b" ns3:_="" ns4:_="">
    <xsd:import namespace="1380ff1a-d21e-43cf-9b91-f85f778dc64a"/>
    <xsd:import namespace="d566a58c-1d1a-449f-a984-30199d273e6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80ff1a-d21e-43cf-9b91-f85f778dc64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66a58c-1d1a-449f-a984-30199d273e6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7A253E6-6677-41C2-B39D-2E87D91C6099}">
  <ds:schemaRefs>
    <ds:schemaRef ds:uri="http://schemas.microsoft.com/sharepoint/v3/contenttype/forms"/>
  </ds:schemaRefs>
</ds:datastoreItem>
</file>

<file path=customXml/itemProps2.xml><?xml version="1.0" encoding="utf-8"?>
<ds:datastoreItem xmlns:ds="http://schemas.openxmlformats.org/officeDocument/2006/customXml" ds:itemID="{C21166FC-30A0-404C-99ED-4B1D36E60D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80ff1a-d21e-43cf-9b91-f85f778dc64a"/>
    <ds:schemaRef ds:uri="d566a58c-1d1a-449f-a984-30199d273e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1F01AAE-BA32-4C22-B637-7EBD4F0D2FC7}">
  <ds:schemaRefs>
    <ds:schemaRef ds:uri="http://schemas.microsoft.com/office/2006/metadata/properties"/>
    <ds:schemaRef ds:uri="http://schemas.microsoft.com/office/infopath/2007/PartnerControls"/>
    <ds:schemaRef ds:uri="d566a58c-1d1a-449f-a984-30199d273e67"/>
    <ds:schemaRef ds:uri="http://schemas.microsoft.com/office/2006/documentManagement/types"/>
    <ds:schemaRef ds:uri="http://purl.org/dc/terms/"/>
    <ds:schemaRef ds:uri="http://schemas.openxmlformats.org/package/2006/metadata/core-properties"/>
    <ds:schemaRef ds:uri="http://purl.org/dc/elements/1.1/"/>
    <ds:schemaRef ds:uri="1380ff1a-d21e-43cf-9b91-f85f778dc64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589</TotalTime>
  <Words>572</Words>
  <Application>Microsoft Office PowerPoint</Application>
  <PresentationFormat>On-screen Show (16:9)</PresentationFormat>
  <Paragraphs>110</Paragraphs>
  <Slides>13</Slides>
  <Notes>6</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Mentoring Program </vt:lpstr>
      <vt:lpstr>Quick Warm Up</vt:lpstr>
      <vt:lpstr>Mentor Program Incentives</vt:lpstr>
      <vt:lpstr>Why Invest in the Mentoring Program? Professional Staff Turnover Rate</vt:lpstr>
      <vt:lpstr>Why Invest in the Mentoring Program? Professional Staff Turnover Rate—4 years</vt:lpstr>
      <vt:lpstr>Why Invest in the Mentoring Program?</vt:lpstr>
      <vt:lpstr>Why Invest in the Mentoring Program?</vt:lpstr>
      <vt:lpstr>Program Design</vt:lpstr>
      <vt:lpstr>Who Can Be A Mentor?</vt:lpstr>
      <vt:lpstr>Length of Mentoring</vt:lpstr>
      <vt:lpstr>Mentor Training</vt:lpstr>
      <vt:lpstr>Mentor/Mentee Time Commitment</vt:lpstr>
      <vt:lpstr>Final Notes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Foundational Skills  June 11, 2019</dc:title>
  <dc:creator>Sykora, Juanita</dc:creator>
  <cp:lastModifiedBy>Schmitt, James</cp:lastModifiedBy>
  <cp:revision>571</cp:revision>
  <dcterms:created xsi:type="dcterms:W3CDTF">2019-05-10T15:26:52Z</dcterms:created>
  <dcterms:modified xsi:type="dcterms:W3CDTF">2020-01-27T23:04:18Z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0x010100AAC1C1B636931C48BC34CCEDBC200B6E</vt:lpwstr>
  </property>
  <property fmtid="{D5CDD505-2E9C-101B-9397-08002B2CF9AE}" pid="3" name="AS Resource Type">
    <vt:lpwstr/>
  </property>
  <property fmtid="{D5CDD505-2E9C-101B-9397-08002B2CF9AE}" pid="4" name="K-6 Subject">
    <vt:lpwstr>26;#Reading|69e03d60-d43c-40b9-b441-159460f93694</vt:lpwstr>
  </property>
  <property fmtid="{D5CDD505-2E9C-101B-9397-08002B2CF9AE}" pid="5" name="K-6 Academic Resource">
    <vt:lpwstr>24;#All Grades|e28592ab-9873-472b-ad6f-2b30d7579f00</vt:lpwstr>
  </property>
  <property fmtid="{D5CDD505-2E9C-101B-9397-08002B2CF9AE}" pid="6" name="K-6 Unit">
    <vt:lpwstr>27;#All Units|8bb57a6a-9b8a-4849-8c2e-a4f63856f698</vt:lpwstr>
  </property>
  <property fmtid="{D5CDD505-2E9C-101B-9397-08002B2CF9AE}" pid="7" name="SharedWithUsers">
    <vt:lpwstr>1250;#Mattice, Jenna</vt:lpwstr>
  </property>
</Properties>
</file>