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53"/>
  </p:notesMasterIdLst>
  <p:handoutMasterIdLst>
    <p:handoutMasterId r:id="rId54"/>
  </p:handoutMasterIdLst>
  <p:sldIdLst>
    <p:sldId id="257" r:id="rId3"/>
    <p:sldId id="366" r:id="rId4"/>
    <p:sldId id="256" r:id="rId5"/>
    <p:sldId id="258" r:id="rId6"/>
    <p:sldId id="259" r:id="rId7"/>
    <p:sldId id="306" r:id="rId8"/>
    <p:sldId id="309" r:id="rId9"/>
    <p:sldId id="305" r:id="rId10"/>
    <p:sldId id="331" r:id="rId11"/>
    <p:sldId id="360" r:id="rId12"/>
    <p:sldId id="361" r:id="rId13"/>
    <p:sldId id="362" r:id="rId14"/>
    <p:sldId id="363" r:id="rId15"/>
    <p:sldId id="364" r:id="rId16"/>
    <p:sldId id="351" r:id="rId17"/>
    <p:sldId id="338" r:id="rId18"/>
    <p:sldId id="318" r:id="rId19"/>
    <p:sldId id="319" r:id="rId20"/>
    <p:sldId id="302" r:id="rId21"/>
    <p:sldId id="345" r:id="rId22"/>
    <p:sldId id="346" r:id="rId23"/>
    <p:sldId id="359" r:id="rId24"/>
    <p:sldId id="277" r:id="rId25"/>
    <p:sldId id="278" r:id="rId26"/>
    <p:sldId id="320" r:id="rId27"/>
    <p:sldId id="280" r:id="rId28"/>
    <p:sldId id="281" r:id="rId29"/>
    <p:sldId id="347" r:id="rId30"/>
    <p:sldId id="356" r:id="rId31"/>
    <p:sldId id="285" r:id="rId32"/>
    <p:sldId id="282" r:id="rId33"/>
    <p:sldId id="323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357" r:id="rId43"/>
    <p:sldId id="350" r:id="rId44"/>
    <p:sldId id="325" r:id="rId45"/>
    <p:sldId id="326" r:id="rId46"/>
    <p:sldId id="328" r:id="rId47"/>
    <p:sldId id="298" r:id="rId48"/>
    <p:sldId id="299" r:id="rId49"/>
    <p:sldId id="330" r:id="rId50"/>
    <p:sldId id="365" r:id="rId51"/>
    <p:sldId id="301" r:id="rId5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46D7C99-9693-0A3B-CFBC-F6F58D3D14F5}" name="Debra La Grone" initials="DLG" userId="S::lagroned@nasfaa.org::8ae4e4ee-2b87-428c-a5cd-b11307ef736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nnie McCormick" initials="CM" lastIdx="2" clrIdx="0"/>
  <p:cmAuthor id="7" name="Eunice Powell" initials="EP" lastIdx="1" clrIdx="7">
    <p:extLst>
      <p:ext uri="{19B8F6BF-5375-455C-9EA6-DF929625EA0E}">
        <p15:presenceInfo xmlns:p15="http://schemas.microsoft.com/office/powerpoint/2012/main" userId="S-1-5-21-530780909-28726180-930774774-15790" providerId="AD"/>
      </p:ext>
    </p:extLst>
  </p:cmAuthor>
  <p:cmAuthor id="1" name="Debra LaGrone" initials="DL" lastIdx="1" clrIdx="1"/>
  <p:cmAuthor id="2" name="Susan Shogren" initials="SS" lastIdx="13" clrIdx="2"/>
  <p:cmAuthor id="3" name="Debra LaGrone" initials="DRL" lastIdx="1" clrIdx="3"/>
  <p:cmAuthor id="4" name="Debra La Grone" initials="DLG" lastIdx="9" clrIdx="4">
    <p:extLst>
      <p:ext uri="{19B8F6BF-5375-455C-9EA6-DF929625EA0E}">
        <p15:presenceInfo xmlns:p15="http://schemas.microsoft.com/office/powerpoint/2012/main" userId="S-1-5-21-530780909-28726180-930774774-35379" providerId="AD"/>
      </p:ext>
    </p:extLst>
  </p:cmAuthor>
  <p:cmAuthor id="5" name="Debra La Grone" initials="DLG [2]" lastIdx="30" clrIdx="5">
    <p:extLst>
      <p:ext uri="{19B8F6BF-5375-455C-9EA6-DF929625EA0E}">
        <p15:presenceInfo xmlns:p15="http://schemas.microsoft.com/office/powerpoint/2012/main" userId="S::lagroned@nasfaa.org::8ae4e4ee-2b87-428c-a5cd-b11307ef7362" providerId="AD"/>
      </p:ext>
    </p:extLst>
  </p:cmAuthor>
  <p:cmAuthor id="6" name="Lissa Powell" initials="LP" lastIdx="26" clrIdx="6">
    <p:extLst>
      <p:ext uri="{19B8F6BF-5375-455C-9EA6-DF929625EA0E}">
        <p15:presenceInfo xmlns:p15="http://schemas.microsoft.com/office/powerpoint/2012/main" userId="S-1-5-21-530780909-28726180-930774774-388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99"/>
    <a:srgbClr val="C54FAF"/>
    <a:srgbClr val="007CA8"/>
    <a:srgbClr val="F4EE00"/>
    <a:srgbClr val="F3F7FB"/>
    <a:srgbClr val="FFFFFF"/>
    <a:srgbClr val="EBFAFF"/>
    <a:srgbClr val="005D7E"/>
    <a:srgbClr val="215A69"/>
    <a:srgbClr val="DCE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40" autoAdjust="0"/>
    <p:restoredTop sz="94660"/>
  </p:normalViewPr>
  <p:slideViewPr>
    <p:cSldViewPr>
      <p:cViewPr varScale="1">
        <p:scale>
          <a:sx n="114" d="100"/>
          <a:sy n="114" d="100"/>
        </p:scale>
        <p:origin x="120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318"/>
    </p:cViewPr>
  </p:sorterViewPr>
  <p:notesViewPr>
    <p:cSldViewPr>
      <p:cViewPr varScale="1">
        <p:scale>
          <a:sx n="78" d="100"/>
          <a:sy n="78" d="100"/>
        </p:scale>
        <p:origin x="3852" y="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F3228E-44F6-48AA-BDA5-8804D7CAD0C2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6F68B7A3-6A4D-4B54-9FE7-8DD61A7CADE1}">
      <dgm:prSet phldrT="[Text]"/>
      <dgm:spPr>
        <a:solidFill>
          <a:srgbClr val="92D050"/>
        </a:solidFill>
      </dgm:spPr>
      <dgm:t>
        <a:bodyPr/>
        <a:lstStyle/>
        <a:p>
          <a:pPr marL="0" indent="0" algn="ctr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gm:t>
    </dgm:pt>
    <dgm:pt modelId="{7E20ED66-AC12-4D8E-93F7-8191E956654B}" type="parTrans" cxnId="{1C298667-9058-4AFD-9B7D-02B8F6F76E6E}">
      <dgm:prSet/>
      <dgm:spPr/>
      <dgm:t>
        <a:bodyPr/>
        <a:lstStyle/>
        <a:p>
          <a:endParaRPr lang="en-US"/>
        </a:p>
      </dgm:t>
    </dgm:pt>
    <dgm:pt modelId="{4E4F07CC-7A43-412E-8E68-BAE931981821}" type="sibTrans" cxnId="{1C298667-9058-4AFD-9B7D-02B8F6F76E6E}">
      <dgm:prSet/>
      <dgm:spPr/>
      <dgm:t>
        <a:bodyPr/>
        <a:lstStyle/>
        <a:p>
          <a:endParaRPr lang="en-US"/>
        </a:p>
      </dgm:t>
    </dgm:pt>
    <dgm:pt modelId="{682A8F05-7D8B-4AC1-9CFF-F61E56957BBB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gm:t>
    </dgm:pt>
    <dgm:pt modelId="{785407CD-398C-4E55-9F45-95581E2798CD}" type="parTrans" cxnId="{875622C8-17B2-4ED7-83CF-24308F7902F8}">
      <dgm:prSet/>
      <dgm:spPr/>
      <dgm:t>
        <a:bodyPr/>
        <a:lstStyle/>
        <a:p>
          <a:endParaRPr lang="en-US"/>
        </a:p>
      </dgm:t>
    </dgm:pt>
    <dgm:pt modelId="{F93C58AD-730C-49D9-BA66-89158FB0F987}" type="sibTrans" cxnId="{875622C8-17B2-4ED7-83CF-24308F7902F8}">
      <dgm:prSet/>
      <dgm:spPr/>
      <dgm:t>
        <a:bodyPr/>
        <a:lstStyle/>
        <a:p>
          <a:endParaRPr lang="en-US"/>
        </a:p>
      </dgm:t>
    </dgm:pt>
    <dgm:pt modelId="{DC530D26-CA37-4212-886E-04FB28979D9E}">
      <dgm:prSet phldrT="[Text]"/>
      <dgm:spPr>
        <a:solidFill>
          <a:srgbClr val="7030A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gm:t>
    </dgm:pt>
    <dgm:pt modelId="{580B8DFB-8F04-47EF-9A8E-2A616877A50B}" type="parTrans" cxnId="{D8023A30-79FA-41A1-A12F-BD4EFD49287A}">
      <dgm:prSet/>
      <dgm:spPr/>
      <dgm:t>
        <a:bodyPr/>
        <a:lstStyle/>
        <a:p>
          <a:endParaRPr lang="en-US"/>
        </a:p>
      </dgm:t>
    </dgm:pt>
    <dgm:pt modelId="{4C896F4D-BF7C-404A-8CEB-CE5C6535FA00}" type="sibTrans" cxnId="{D8023A30-79FA-41A1-A12F-BD4EFD49287A}">
      <dgm:prSet/>
      <dgm:spPr/>
      <dgm:t>
        <a:bodyPr/>
        <a:lstStyle/>
        <a:p>
          <a:endParaRPr lang="en-US"/>
        </a:p>
      </dgm:t>
    </dgm:pt>
    <dgm:pt modelId="{2ED1C108-D4C5-44B4-8382-89378080E128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gm:t>
    </dgm:pt>
    <dgm:pt modelId="{EC0C1072-F167-49A3-B77E-46DDA35C39AE}" type="parTrans" cxnId="{2D8129EA-FD72-4E87-891E-66AA8F156A42}">
      <dgm:prSet/>
      <dgm:spPr/>
      <dgm:t>
        <a:bodyPr/>
        <a:lstStyle/>
        <a:p>
          <a:endParaRPr lang="en-US"/>
        </a:p>
      </dgm:t>
    </dgm:pt>
    <dgm:pt modelId="{5C2F60CB-4FC2-461B-AD44-2CF82B43AC96}" type="sibTrans" cxnId="{2D8129EA-FD72-4E87-891E-66AA8F156A42}">
      <dgm:prSet/>
      <dgm:spPr/>
      <dgm:t>
        <a:bodyPr/>
        <a:lstStyle/>
        <a:p>
          <a:endParaRPr lang="en-US"/>
        </a:p>
      </dgm:t>
    </dgm:pt>
    <dgm:pt modelId="{AF025E32-9831-4BD8-B3C2-347098364BA7}" type="pres">
      <dgm:prSet presAssocID="{3DF3228E-44F6-48AA-BDA5-8804D7CAD0C2}" presName="compositeShape" presStyleCnt="0">
        <dgm:presLayoutVars>
          <dgm:chMax val="7"/>
          <dgm:dir/>
          <dgm:resizeHandles val="exact"/>
        </dgm:presLayoutVars>
      </dgm:prSet>
      <dgm:spPr/>
    </dgm:pt>
    <dgm:pt modelId="{0F806ED3-8967-4A1C-9E7A-44FDF5590D78}" type="pres">
      <dgm:prSet presAssocID="{3DF3228E-44F6-48AA-BDA5-8804D7CAD0C2}" presName="wedge1" presStyleLbl="node1" presStyleIdx="0" presStyleCnt="4" custScaleX="101883" custScaleY="101341" custLinFactNeighborX="-5145" custLinFactNeighborY="4673"/>
      <dgm:spPr/>
    </dgm:pt>
    <dgm:pt modelId="{BDBC445D-9F22-43BE-9DE0-B4867C100CC5}" type="pres">
      <dgm:prSet presAssocID="{3DF3228E-44F6-48AA-BDA5-8804D7CAD0C2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4618673-05F8-4D88-BC03-2C7CBDB687DA}" type="pres">
      <dgm:prSet presAssocID="{3DF3228E-44F6-48AA-BDA5-8804D7CAD0C2}" presName="wedge2" presStyleLbl="node1" presStyleIdx="1" presStyleCnt="4"/>
      <dgm:spPr/>
    </dgm:pt>
    <dgm:pt modelId="{A102E50C-A2E0-4DD2-BAFB-5FFF4EF09F78}" type="pres">
      <dgm:prSet presAssocID="{3DF3228E-44F6-48AA-BDA5-8804D7CAD0C2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7203243-5DEB-4E3D-909D-180D70D4E8F3}" type="pres">
      <dgm:prSet presAssocID="{3DF3228E-44F6-48AA-BDA5-8804D7CAD0C2}" presName="wedge3" presStyleLbl="node1" presStyleIdx="2" presStyleCnt="4"/>
      <dgm:spPr/>
    </dgm:pt>
    <dgm:pt modelId="{9654E459-7EE4-4272-BCAD-FECD9E331C69}" type="pres">
      <dgm:prSet presAssocID="{3DF3228E-44F6-48AA-BDA5-8804D7CAD0C2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44DDE9C-41E0-4E26-AB1E-6786C80CB3B8}" type="pres">
      <dgm:prSet presAssocID="{3DF3228E-44F6-48AA-BDA5-8804D7CAD0C2}" presName="wedge4" presStyleLbl="node1" presStyleIdx="3" presStyleCnt="4"/>
      <dgm:spPr/>
    </dgm:pt>
    <dgm:pt modelId="{6056FF9D-BAF8-42AA-85EF-07C024F02046}" type="pres">
      <dgm:prSet presAssocID="{3DF3228E-44F6-48AA-BDA5-8804D7CAD0C2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BD76102-E049-432D-BF41-6564802E32F2}" type="presOf" srcId="{682A8F05-7D8B-4AC1-9CFF-F61E56957BBB}" destId="{A102E50C-A2E0-4DD2-BAFB-5FFF4EF09F78}" srcOrd="1" destOrd="0" presId="urn:microsoft.com/office/officeart/2005/8/layout/chart3"/>
    <dgm:cxn modelId="{BBF18C04-4BEF-4AB8-B51A-3F7087F15881}" type="presOf" srcId="{682A8F05-7D8B-4AC1-9CFF-F61E56957BBB}" destId="{44618673-05F8-4D88-BC03-2C7CBDB687DA}" srcOrd="0" destOrd="0" presId="urn:microsoft.com/office/officeart/2005/8/layout/chart3"/>
    <dgm:cxn modelId="{28E08A20-621F-4F0E-B10A-DEA11B406C98}" type="presOf" srcId="{6F68B7A3-6A4D-4B54-9FE7-8DD61A7CADE1}" destId="{0F806ED3-8967-4A1C-9E7A-44FDF5590D78}" srcOrd="0" destOrd="0" presId="urn:microsoft.com/office/officeart/2005/8/layout/chart3"/>
    <dgm:cxn modelId="{D8023A30-79FA-41A1-A12F-BD4EFD49287A}" srcId="{3DF3228E-44F6-48AA-BDA5-8804D7CAD0C2}" destId="{DC530D26-CA37-4212-886E-04FB28979D9E}" srcOrd="3" destOrd="0" parTransId="{580B8DFB-8F04-47EF-9A8E-2A616877A50B}" sibTransId="{4C896F4D-BF7C-404A-8CEB-CE5C6535FA00}"/>
    <dgm:cxn modelId="{D8158D61-DA8A-476D-AE3F-3BA58C18E1CB}" type="presOf" srcId="{6F68B7A3-6A4D-4B54-9FE7-8DD61A7CADE1}" destId="{BDBC445D-9F22-43BE-9DE0-B4867C100CC5}" srcOrd="1" destOrd="0" presId="urn:microsoft.com/office/officeart/2005/8/layout/chart3"/>
    <dgm:cxn modelId="{1C298667-9058-4AFD-9B7D-02B8F6F76E6E}" srcId="{3DF3228E-44F6-48AA-BDA5-8804D7CAD0C2}" destId="{6F68B7A3-6A4D-4B54-9FE7-8DD61A7CADE1}" srcOrd="0" destOrd="0" parTransId="{7E20ED66-AC12-4D8E-93F7-8191E956654B}" sibTransId="{4E4F07CC-7A43-412E-8E68-BAE931981821}"/>
    <dgm:cxn modelId="{8BB90355-69CE-4400-8CC6-5F9B46B194AB}" type="presOf" srcId="{3DF3228E-44F6-48AA-BDA5-8804D7CAD0C2}" destId="{AF025E32-9831-4BD8-B3C2-347098364BA7}" srcOrd="0" destOrd="0" presId="urn:microsoft.com/office/officeart/2005/8/layout/chart3"/>
    <dgm:cxn modelId="{67146D55-D195-412D-B44F-A3537F03324D}" type="presOf" srcId="{DC530D26-CA37-4212-886E-04FB28979D9E}" destId="{144DDE9C-41E0-4E26-AB1E-6786C80CB3B8}" srcOrd="0" destOrd="0" presId="urn:microsoft.com/office/officeart/2005/8/layout/chart3"/>
    <dgm:cxn modelId="{C86A5B8F-6C1D-4C96-9E88-7C7636AAA1C0}" type="presOf" srcId="{DC530D26-CA37-4212-886E-04FB28979D9E}" destId="{6056FF9D-BAF8-42AA-85EF-07C024F02046}" srcOrd="1" destOrd="0" presId="urn:microsoft.com/office/officeart/2005/8/layout/chart3"/>
    <dgm:cxn modelId="{875622C8-17B2-4ED7-83CF-24308F7902F8}" srcId="{3DF3228E-44F6-48AA-BDA5-8804D7CAD0C2}" destId="{682A8F05-7D8B-4AC1-9CFF-F61E56957BBB}" srcOrd="1" destOrd="0" parTransId="{785407CD-398C-4E55-9F45-95581E2798CD}" sibTransId="{F93C58AD-730C-49D9-BA66-89158FB0F987}"/>
    <dgm:cxn modelId="{D60DEECB-9486-465C-9DE4-74D5B25E28FC}" type="presOf" srcId="{2ED1C108-D4C5-44B4-8382-89378080E128}" destId="{97203243-5DEB-4E3D-909D-180D70D4E8F3}" srcOrd="0" destOrd="0" presId="urn:microsoft.com/office/officeart/2005/8/layout/chart3"/>
    <dgm:cxn modelId="{354A0FD2-782B-40F4-B864-096A1BA375E1}" type="presOf" srcId="{2ED1C108-D4C5-44B4-8382-89378080E128}" destId="{9654E459-7EE4-4272-BCAD-FECD9E331C69}" srcOrd="1" destOrd="0" presId="urn:microsoft.com/office/officeart/2005/8/layout/chart3"/>
    <dgm:cxn modelId="{2D8129EA-FD72-4E87-891E-66AA8F156A42}" srcId="{3DF3228E-44F6-48AA-BDA5-8804D7CAD0C2}" destId="{2ED1C108-D4C5-44B4-8382-89378080E128}" srcOrd="2" destOrd="0" parTransId="{EC0C1072-F167-49A3-B77E-46DDA35C39AE}" sibTransId="{5C2F60CB-4FC2-461B-AD44-2CF82B43AC96}"/>
    <dgm:cxn modelId="{A6CE5246-D473-4F59-AB91-9C6798279878}" type="presParOf" srcId="{AF025E32-9831-4BD8-B3C2-347098364BA7}" destId="{0F806ED3-8967-4A1C-9E7A-44FDF5590D78}" srcOrd="0" destOrd="0" presId="urn:microsoft.com/office/officeart/2005/8/layout/chart3"/>
    <dgm:cxn modelId="{3E63D9D5-DA9C-4534-A141-FD5E15E35B0A}" type="presParOf" srcId="{AF025E32-9831-4BD8-B3C2-347098364BA7}" destId="{BDBC445D-9F22-43BE-9DE0-B4867C100CC5}" srcOrd="1" destOrd="0" presId="urn:microsoft.com/office/officeart/2005/8/layout/chart3"/>
    <dgm:cxn modelId="{D2A9FA80-E337-481A-BCB2-AD5FDFC2F3BE}" type="presParOf" srcId="{AF025E32-9831-4BD8-B3C2-347098364BA7}" destId="{44618673-05F8-4D88-BC03-2C7CBDB687DA}" srcOrd="2" destOrd="0" presId="urn:microsoft.com/office/officeart/2005/8/layout/chart3"/>
    <dgm:cxn modelId="{FE4D9A4C-15E5-4B91-BDC2-BE613B32BB81}" type="presParOf" srcId="{AF025E32-9831-4BD8-B3C2-347098364BA7}" destId="{A102E50C-A2E0-4DD2-BAFB-5FFF4EF09F78}" srcOrd="3" destOrd="0" presId="urn:microsoft.com/office/officeart/2005/8/layout/chart3"/>
    <dgm:cxn modelId="{1EE4E39E-6CD2-4E50-A327-8FF59BA9F3F8}" type="presParOf" srcId="{AF025E32-9831-4BD8-B3C2-347098364BA7}" destId="{97203243-5DEB-4E3D-909D-180D70D4E8F3}" srcOrd="4" destOrd="0" presId="urn:microsoft.com/office/officeart/2005/8/layout/chart3"/>
    <dgm:cxn modelId="{9DFEB361-D1BA-4FE9-B582-5E0333E64E7A}" type="presParOf" srcId="{AF025E32-9831-4BD8-B3C2-347098364BA7}" destId="{9654E459-7EE4-4272-BCAD-FECD9E331C69}" srcOrd="5" destOrd="0" presId="urn:microsoft.com/office/officeart/2005/8/layout/chart3"/>
    <dgm:cxn modelId="{C5A69F01-BE7A-41FF-BC53-B2EBD43E0CBC}" type="presParOf" srcId="{AF025E32-9831-4BD8-B3C2-347098364BA7}" destId="{144DDE9C-41E0-4E26-AB1E-6786C80CB3B8}" srcOrd="6" destOrd="0" presId="urn:microsoft.com/office/officeart/2005/8/layout/chart3"/>
    <dgm:cxn modelId="{5AC17278-A3AC-4FDC-AC5E-26A2398A62DC}" type="presParOf" srcId="{AF025E32-9831-4BD8-B3C2-347098364BA7}" destId="{6056FF9D-BAF8-42AA-85EF-07C024F02046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6F56BE6-B13A-49F2-9FE6-05D7EBE0FE1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28F46B-C49C-4555-8321-0FB8E1A4888F}">
      <dgm:prSet custT="1"/>
      <dgm:spPr>
        <a:solidFill>
          <a:srgbClr val="1B4187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Foundations, businesses, churches, civic,</a:t>
          </a:r>
          <a:b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and charitable organizations</a:t>
          </a:r>
        </a:p>
      </dgm:t>
    </dgm:pt>
    <dgm:pt modelId="{7F866F8A-8B65-4C5B-9C59-2C14D6462F27}" type="parTrans" cxnId="{B9583FB3-DC8F-49EE-938D-F552E91D428E}">
      <dgm:prSet/>
      <dgm:spPr/>
      <dgm:t>
        <a:bodyPr/>
        <a:lstStyle/>
        <a:p>
          <a:endParaRPr lang="en-US"/>
        </a:p>
      </dgm:t>
    </dgm:pt>
    <dgm:pt modelId="{7FDBE478-646F-43CE-9E0C-81C58822F9E3}" type="sibTrans" cxnId="{B9583FB3-DC8F-49EE-938D-F552E91D428E}">
      <dgm:prSet/>
      <dgm:spPr/>
      <dgm:t>
        <a:bodyPr/>
        <a:lstStyle/>
        <a:p>
          <a:endParaRPr lang="en-US"/>
        </a:p>
      </dgm:t>
    </dgm:pt>
    <dgm:pt modelId="{82C81F24-574C-4A36-8880-365387949A0B}">
      <dgm:prSet custT="1"/>
      <dgm:spPr>
        <a:solidFill>
          <a:srgbClr val="1B4187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Deadlines and applications procedures vary</a:t>
          </a:r>
        </a:p>
      </dgm:t>
    </dgm:pt>
    <dgm:pt modelId="{C1F6A6DA-118D-487C-BC6D-8A617C03D83A}" type="parTrans" cxnId="{181C45F6-DBA9-4FBA-9A60-7F6EF746C494}">
      <dgm:prSet/>
      <dgm:spPr/>
      <dgm:t>
        <a:bodyPr/>
        <a:lstStyle/>
        <a:p>
          <a:endParaRPr lang="en-US"/>
        </a:p>
      </dgm:t>
    </dgm:pt>
    <dgm:pt modelId="{995CA235-E8EA-4D3A-9EA3-595F3018FA98}" type="sibTrans" cxnId="{181C45F6-DBA9-4FBA-9A60-7F6EF746C494}">
      <dgm:prSet/>
      <dgm:spPr/>
      <dgm:t>
        <a:bodyPr/>
        <a:lstStyle/>
        <a:p>
          <a:endParaRPr lang="en-US"/>
        </a:p>
      </dgm:t>
    </dgm:pt>
    <dgm:pt modelId="{23912EF5-A8E8-4A71-AD84-ED3AA8E7FF94}">
      <dgm:prSet custT="1"/>
      <dgm:spPr>
        <a:solidFill>
          <a:srgbClr val="1B4187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Begin researching private sources early</a:t>
          </a:r>
        </a:p>
      </dgm:t>
    </dgm:pt>
    <dgm:pt modelId="{87FDBF7C-B1E8-46E1-9DF6-C8C908F04DF9}" type="parTrans" cxnId="{6498A5A6-2AEB-4340-87E6-0B0BDBCE3627}">
      <dgm:prSet/>
      <dgm:spPr/>
      <dgm:t>
        <a:bodyPr/>
        <a:lstStyle/>
        <a:p>
          <a:endParaRPr lang="en-US"/>
        </a:p>
      </dgm:t>
    </dgm:pt>
    <dgm:pt modelId="{55DC4AD2-0F54-45A6-B310-A15F511C77BC}" type="sibTrans" cxnId="{6498A5A6-2AEB-4340-87E6-0B0BDBCE3627}">
      <dgm:prSet/>
      <dgm:spPr/>
      <dgm:t>
        <a:bodyPr/>
        <a:lstStyle/>
        <a:p>
          <a:endParaRPr lang="en-US"/>
        </a:p>
      </dgm:t>
    </dgm:pt>
    <dgm:pt modelId="{82B13EF8-D7C7-4152-8505-D01150203D7D}" type="pres">
      <dgm:prSet presAssocID="{A6F56BE6-B13A-49F2-9FE6-05D7EBE0FE12}" presName="linear" presStyleCnt="0">
        <dgm:presLayoutVars>
          <dgm:dir/>
          <dgm:animLvl val="lvl"/>
          <dgm:resizeHandles val="exact"/>
        </dgm:presLayoutVars>
      </dgm:prSet>
      <dgm:spPr/>
    </dgm:pt>
    <dgm:pt modelId="{4B23D49E-2ED8-4AD4-B622-7BE0F32F321D}" type="pres">
      <dgm:prSet presAssocID="{E428F46B-C49C-4555-8321-0FB8E1A4888F}" presName="parentLin" presStyleCnt="0"/>
      <dgm:spPr/>
    </dgm:pt>
    <dgm:pt modelId="{050186A9-C2F1-43DB-B041-3A1EC3F5CCA6}" type="pres">
      <dgm:prSet presAssocID="{E428F46B-C49C-4555-8321-0FB8E1A4888F}" presName="parentLeftMargin" presStyleLbl="node1" presStyleIdx="0" presStyleCnt="3"/>
      <dgm:spPr/>
    </dgm:pt>
    <dgm:pt modelId="{08BF9578-761B-4DF2-AF24-B14ECC4BF20B}" type="pres">
      <dgm:prSet presAssocID="{E428F46B-C49C-4555-8321-0FB8E1A4888F}" presName="parentText" presStyleLbl="node1" presStyleIdx="0" presStyleCnt="3" custScaleX="128951">
        <dgm:presLayoutVars>
          <dgm:chMax val="0"/>
          <dgm:bulletEnabled val="1"/>
        </dgm:presLayoutVars>
      </dgm:prSet>
      <dgm:spPr/>
    </dgm:pt>
    <dgm:pt modelId="{596AA650-662D-4CFC-B33F-659BF7E8CD7E}" type="pres">
      <dgm:prSet presAssocID="{E428F46B-C49C-4555-8321-0FB8E1A4888F}" presName="negativeSpace" presStyleCnt="0"/>
      <dgm:spPr/>
    </dgm:pt>
    <dgm:pt modelId="{1ADBB7A1-94BB-4CB2-A0E5-E64E0DE1D074}" type="pres">
      <dgm:prSet presAssocID="{E428F46B-C49C-4555-8321-0FB8E1A4888F}" presName="childText" presStyleLbl="conFgAcc1" presStyleIdx="0" presStyleCnt="3" custLinFactNeighborX="885">
        <dgm:presLayoutVars>
          <dgm:bulletEnabled val="1"/>
        </dgm:presLayoutVars>
      </dgm:prSet>
      <dgm:spPr/>
    </dgm:pt>
    <dgm:pt modelId="{3B9B6EBC-F1D8-496D-A30F-3E6A000B6B67}" type="pres">
      <dgm:prSet presAssocID="{7FDBE478-646F-43CE-9E0C-81C58822F9E3}" presName="spaceBetweenRectangles" presStyleCnt="0"/>
      <dgm:spPr/>
    </dgm:pt>
    <dgm:pt modelId="{BE2F5D4E-BBA6-4853-B942-3AA433A448B0}" type="pres">
      <dgm:prSet presAssocID="{82C81F24-574C-4A36-8880-365387949A0B}" presName="parentLin" presStyleCnt="0"/>
      <dgm:spPr/>
    </dgm:pt>
    <dgm:pt modelId="{85F7257E-BA98-430B-900A-64853F159001}" type="pres">
      <dgm:prSet presAssocID="{82C81F24-574C-4A36-8880-365387949A0B}" presName="parentLeftMargin" presStyleLbl="node1" presStyleIdx="0" presStyleCnt="3"/>
      <dgm:spPr/>
    </dgm:pt>
    <dgm:pt modelId="{A51398EB-5674-43A2-B85A-C15B3A897C11}" type="pres">
      <dgm:prSet presAssocID="{82C81F24-574C-4A36-8880-365387949A0B}" presName="parentText" presStyleLbl="node1" presStyleIdx="1" presStyleCnt="3" custScaleX="128951">
        <dgm:presLayoutVars>
          <dgm:chMax val="0"/>
          <dgm:bulletEnabled val="1"/>
        </dgm:presLayoutVars>
      </dgm:prSet>
      <dgm:spPr/>
    </dgm:pt>
    <dgm:pt modelId="{1CFBFF35-CBA4-44B3-ABB5-01CBADD2847D}" type="pres">
      <dgm:prSet presAssocID="{82C81F24-574C-4A36-8880-365387949A0B}" presName="negativeSpace" presStyleCnt="0"/>
      <dgm:spPr/>
    </dgm:pt>
    <dgm:pt modelId="{E8F38A3F-CBE3-473C-84A5-953BEABFC1C6}" type="pres">
      <dgm:prSet presAssocID="{82C81F24-574C-4A36-8880-365387949A0B}" presName="childText" presStyleLbl="conFgAcc1" presStyleIdx="1" presStyleCnt="3">
        <dgm:presLayoutVars>
          <dgm:bulletEnabled val="1"/>
        </dgm:presLayoutVars>
      </dgm:prSet>
      <dgm:spPr/>
    </dgm:pt>
    <dgm:pt modelId="{8DE2FDEC-73A8-47BA-8F12-08074A593A32}" type="pres">
      <dgm:prSet presAssocID="{995CA235-E8EA-4D3A-9EA3-595F3018FA98}" presName="spaceBetweenRectangles" presStyleCnt="0"/>
      <dgm:spPr/>
    </dgm:pt>
    <dgm:pt modelId="{8303AC56-4A55-4986-898B-A9FA750F4882}" type="pres">
      <dgm:prSet presAssocID="{23912EF5-A8E8-4A71-AD84-ED3AA8E7FF94}" presName="parentLin" presStyleCnt="0"/>
      <dgm:spPr/>
    </dgm:pt>
    <dgm:pt modelId="{00EEABC2-BDFA-4BB0-910F-AF28783A96B3}" type="pres">
      <dgm:prSet presAssocID="{23912EF5-A8E8-4A71-AD84-ED3AA8E7FF94}" presName="parentLeftMargin" presStyleLbl="node1" presStyleIdx="1" presStyleCnt="3"/>
      <dgm:spPr/>
    </dgm:pt>
    <dgm:pt modelId="{23F19194-6187-4C6F-BA65-E0AA07B13BAC}" type="pres">
      <dgm:prSet presAssocID="{23912EF5-A8E8-4A71-AD84-ED3AA8E7FF94}" presName="parentText" presStyleLbl="node1" presStyleIdx="2" presStyleCnt="3" custScaleX="128951">
        <dgm:presLayoutVars>
          <dgm:chMax val="0"/>
          <dgm:bulletEnabled val="1"/>
        </dgm:presLayoutVars>
      </dgm:prSet>
      <dgm:spPr/>
    </dgm:pt>
    <dgm:pt modelId="{AC58EBBB-0AFF-44EE-AD27-5E45DA07A93F}" type="pres">
      <dgm:prSet presAssocID="{23912EF5-A8E8-4A71-AD84-ED3AA8E7FF94}" presName="negativeSpace" presStyleCnt="0"/>
      <dgm:spPr/>
    </dgm:pt>
    <dgm:pt modelId="{4D806934-682E-475D-AD26-41467F256281}" type="pres">
      <dgm:prSet presAssocID="{23912EF5-A8E8-4A71-AD84-ED3AA8E7FF9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5DCAB4C-5BEA-4FAE-9AE7-BB5A8E84A5C9}" type="presOf" srcId="{23912EF5-A8E8-4A71-AD84-ED3AA8E7FF94}" destId="{00EEABC2-BDFA-4BB0-910F-AF28783A96B3}" srcOrd="0" destOrd="0" presId="urn:microsoft.com/office/officeart/2005/8/layout/list1"/>
    <dgm:cxn modelId="{5B1AA78E-2810-434A-BC29-7E697BC8B3AA}" type="presOf" srcId="{E428F46B-C49C-4555-8321-0FB8E1A4888F}" destId="{08BF9578-761B-4DF2-AF24-B14ECC4BF20B}" srcOrd="1" destOrd="0" presId="urn:microsoft.com/office/officeart/2005/8/layout/list1"/>
    <dgm:cxn modelId="{6498A5A6-2AEB-4340-87E6-0B0BDBCE3627}" srcId="{A6F56BE6-B13A-49F2-9FE6-05D7EBE0FE12}" destId="{23912EF5-A8E8-4A71-AD84-ED3AA8E7FF94}" srcOrd="2" destOrd="0" parTransId="{87FDBF7C-B1E8-46E1-9DF6-C8C908F04DF9}" sibTransId="{55DC4AD2-0F54-45A6-B310-A15F511C77BC}"/>
    <dgm:cxn modelId="{05332AA8-A01C-44C6-BBC1-67D369D4BEC2}" type="presOf" srcId="{A6F56BE6-B13A-49F2-9FE6-05D7EBE0FE12}" destId="{82B13EF8-D7C7-4152-8505-D01150203D7D}" srcOrd="0" destOrd="0" presId="urn:microsoft.com/office/officeart/2005/8/layout/list1"/>
    <dgm:cxn modelId="{B9583FB3-DC8F-49EE-938D-F552E91D428E}" srcId="{A6F56BE6-B13A-49F2-9FE6-05D7EBE0FE12}" destId="{E428F46B-C49C-4555-8321-0FB8E1A4888F}" srcOrd="0" destOrd="0" parTransId="{7F866F8A-8B65-4C5B-9C59-2C14D6462F27}" sibTransId="{7FDBE478-646F-43CE-9E0C-81C58822F9E3}"/>
    <dgm:cxn modelId="{DC50B8C3-0C88-4050-A6CF-0B8AE0D77FE8}" type="presOf" srcId="{E428F46B-C49C-4555-8321-0FB8E1A4888F}" destId="{050186A9-C2F1-43DB-B041-3A1EC3F5CCA6}" srcOrd="0" destOrd="0" presId="urn:microsoft.com/office/officeart/2005/8/layout/list1"/>
    <dgm:cxn modelId="{2B0F71D1-80A7-4478-BB27-BC8CEEB58178}" type="presOf" srcId="{23912EF5-A8E8-4A71-AD84-ED3AA8E7FF94}" destId="{23F19194-6187-4C6F-BA65-E0AA07B13BAC}" srcOrd="1" destOrd="0" presId="urn:microsoft.com/office/officeart/2005/8/layout/list1"/>
    <dgm:cxn modelId="{35F634E6-0671-41E0-975F-850EB56853D5}" type="presOf" srcId="{82C81F24-574C-4A36-8880-365387949A0B}" destId="{A51398EB-5674-43A2-B85A-C15B3A897C11}" srcOrd="1" destOrd="0" presId="urn:microsoft.com/office/officeart/2005/8/layout/list1"/>
    <dgm:cxn modelId="{467207F4-5358-431B-8D22-11C885D84C50}" type="presOf" srcId="{82C81F24-574C-4A36-8880-365387949A0B}" destId="{85F7257E-BA98-430B-900A-64853F159001}" srcOrd="0" destOrd="0" presId="urn:microsoft.com/office/officeart/2005/8/layout/list1"/>
    <dgm:cxn modelId="{181C45F6-DBA9-4FBA-9A60-7F6EF746C494}" srcId="{A6F56BE6-B13A-49F2-9FE6-05D7EBE0FE12}" destId="{82C81F24-574C-4A36-8880-365387949A0B}" srcOrd="1" destOrd="0" parTransId="{C1F6A6DA-118D-487C-BC6D-8A617C03D83A}" sibTransId="{995CA235-E8EA-4D3A-9EA3-595F3018FA98}"/>
    <dgm:cxn modelId="{DDD53C12-A096-4F29-85EF-E5724C8353B0}" type="presParOf" srcId="{82B13EF8-D7C7-4152-8505-D01150203D7D}" destId="{4B23D49E-2ED8-4AD4-B622-7BE0F32F321D}" srcOrd="0" destOrd="0" presId="urn:microsoft.com/office/officeart/2005/8/layout/list1"/>
    <dgm:cxn modelId="{7174C746-B5A2-4C80-8976-506253045B0F}" type="presParOf" srcId="{4B23D49E-2ED8-4AD4-B622-7BE0F32F321D}" destId="{050186A9-C2F1-43DB-B041-3A1EC3F5CCA6}" srcOrd="0" destOrd="0" presId="urn:microsoft.com/office/officeart/2005/8/layout/list1"/>
    <dgm:cxn modelId="{A0A6680F-EB32-4E74-B2DF-BCE23B5272B6}" type="presParOf" srcId="{4B23D49E-2ED8-4AD4-B622-7BE0F32F321D}" destId="{08BF9578-761B-4DF2-AF24-B14ECC4BF20B}" srcOrd="1" destOrd="0" presId="urn:microsoft.com/office/officeart/2005/8/layout/list1"/>
    <dgm:cxn modelId="{F5893237-4B54-42C7-82B0-960B5B839186}" type="presParOf" srcId="{82B13EF8-D7C7-4152-8505-D01150203D7D}" destId="{596AA650-662D-4CFC-B33F-659BF7E8CD7E}" srcOrd="1" destOrd="0" presId="urn:microsoft.com/office/officeart/2005/8/layout/list1"/>
    <dgm:cxn modelId="{C0B0CC78-CD2C-4692-8182-5BB0C06B813C}" type="presParOf" srcId="{82B13EF8-D7C7-4152-8505-D01150203D7D}" destId="{1ADBB7A1-94BB-4CB2-A0E5-E64E0DE1D074}" srcOrd="2" destOrd="0" presId="urn:microsoft.com/office/officeart/2005/8/layout/list1"/>
    <dgm:cxn modelId="{F84FA6F7-E0B9-40A7-8C86-F099FDD073C4}" type="presParOf" srcId="{82B13EF8-D7C7-4152-8505-D01150203D7D}" destId="{3B9B6EBC-F1D8-496D-A30F-3E6A000B6B67}" srcOrd="3" destOrd="0" presId="urn:microsoft.com/office/officeart/2005/8/layout/list1"/>
    <dgm:cxn modelId="{32FEE62B-61F5-4A57-80B2-409E01AA82C6}" type="presParOf" srcId="{82B13EF8-D7C7-4152-8505-D01150203D7D}" destId="{BE2F5D4E-BBA6-4853-B942-3AA433A448B0}" srcOrd="4" destOrd="0" presId="urn:microsoft.com/office/officeart/2005/8/layout/list1"/>
    <dgm:cxn modelId="{C3D1B1B5-437D-4BB2-86A1-43DBFE69BF5C}" type="presParOf" srcId="{BE2F5D4E-BBA6-4853-B942-3AA433A448B0}" destId="{85F7257E-BA98-430B-900A-64853F159001}" srcOrd="0" destOrd="0" presId="urn:microsoft.com/office/officeart/2005/8/layout/list1"/>
    <dgm:cxn modelId="{192FBD98-7975-46AA-A342-6288A8C597B9}" type="presParOf" srcId="{BE2F5D4E-BBA6-4853-B942-3AA433A448B0}" destId="{A51398EB-5674-43A2-B85A-C15B3A897C11}" srcOrd="1" destOrd="0" presId="urn:microsoft.com/office/officeart/2005/8/layout/list1"/>
    <dgm:cxn modelId="{6F68691A-8A3D-4014-B86C-BD5BB94D157F}" type="presParOf" srcId="{82B13EF8-D7C7-4152-8505-D01150203D7D}" destId="{1CFBFF35-CBA4-44B3-ABB5-01CBADD2847D}" srcOrd="5" destOrd="0" presId="urn:microsoft.com/office/officeart/2005/8/layout/list1"/>
    <dgm:cxn modelId="{B520DC7C-FF77-458D-9B25-AEED94C87D89}" type="presParOf" srcId="{82B13EF8-D7C7-4152-8505-D01150203D7D}" destId="{E8F38A3F-CBE3-473C-84A5-953BEABFC1C6}" srcOrd="6" destOrd="0" presId="urn:microsoft.com/office/officeart/2005/8/layout/list1"/>
    <dgm:cxn modelId="{010F1C39-19DE-4487-AE75-84C703974D77}" type="presParOf" srcId="{82B13EF8-D7C7-4152-8505-D01150203D7D}" destId="{8DE2FDEC-73A8-47BA-8F12-08074A593A32}" srcOrd="7" destOrd="0" presId="urn:microsoft.com/office/officeart/2005/8/layout/list1"/>
    <dgm:cxn modelId="{00F2606A-4EF3-42E5-BE0F-4046DF96B241}" type="presParOf" srcId="{82B13EF8-D7C7-4152-8505-D01150203D7D}" destId="{8303AC56-4A55-4986-898B-A9FA750F4882}" srcOrd="8" destOrd="0" presId="urn:microsoft.com/office/officeart/2005/8/layout/list1"/>
    <dgm:cxn modelId="{1BAB5C25-C87D-4C87-A07A-36FAAD5145A2}" type="presParOf" srcId="{8303AC56-4A55-4986-898B-A9FA750F4882}" destId="{00EEABC2-BDFA-4BB0-910F-AF28783A96B3}" srcOrd="0" destOrd="0" presId="urn:microsoft.com/office/officeart/2005/8/layout/list1"/>
    <dgm:cxn modelId="{2C6AAA39-8D77-4EF5-85DA-28514E4458E0}" type="presParOf" srcId="{8303AC56-4A55-4986-898B-A9FA750F4882}" destId="{23F19194-6187-4C6F-BA65-E0AA07B13BAC}" srcOrd="1" destOrd="0" presId="urn:microsoft.com/office/officeart/2005/8/layout/list1"/>
    <dgm:cxn modelId="{EEE6CB12-8452-4549-8B49-A5B853330ADA}" type="presParOf" srcId="{82B13EF8-D7C7-4152-8505-D01150203D7D}" destId="{AC58EBBB-0AFF-44EE-AD27-5E45DA07A93F}" srcOrd="9" destOrd="0" presId="urn:microsoft.com/office/officeart/2005/8/layout/list1"/>
    <dgm:cxn modelId="{F53D2388-EA5E-4D61-8136-2C6A3990E129}" type="presParOf" srcId="{82B13EF8-D7C7-4152-8505-D01150203D7D}" destId="{4D806934-682E-475D-AD26-41467F25628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6F56BE6-B13A-49F2-9FE6-05D7EBE0FE1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28F46B-C49C-4555-8321-0FB8E1A4888F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May have scholarships available</a:t>
          </a:r>
          <a:b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to the children of employees</a:t>
          </a:r>
        </a:p>
      </dgm:t>
    </dgm:pt>
    <dgm:pt modelId="{7F866F8A-8B65-4C5B-9C59-2C14D6462F27}" type="parTrans" cxnId="{B9583FB3-DC8F-49EE-938D-F552E91D428E}">
      <dgm:prSet/>
      <dgm:spPr/>
      <dgm:t>
        <a:bodyPr/>
        <a:lstStyle/>
        <a:p>
          <a:endParaRPr lang="en-US"/>
        </a:p>
      </dgm:t>
    </dgm:pt>
    <dgm:pt modelId="{7FDBE478-646F-43CE-9E0C-81C58822F9E3}" type="sibTrans" cxnId="{B9583FB3-DC8F-49EE-938D-F552E91D428E}">
      <dgm:prSet/>
      <dgm:spPr/>
      <dgm:t>
        <a:bodyPr/>
        <a:lstStyle/>
        <a:p>
          <a:endParaRPr lang="en-US"/>
        </a:p>
      </dgm:t>
    </dgm:pt>
    <dgm:pt modelId="{82C81F24-574C-4A36-8880-365387949A0B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May have educational benefits for their employees</a:t>
          </a:r>
        </a:p>
      </dgm:t>
    </dgm:pt>
    <dgm:pt modelId="{C1F6A6DA-118D-487C-BC6D-8A617C03D83A}" type="parTrans" cxnId="{181C45F6-DBA9-4FBA-9A60-7F6EF746C494}">
      <dgm:prSet/>
      <dgm:spPr/>
      <dgm:t>
        <a:bodyPr/>
        <a:lstStyle/>
        <a:p>
          <a:endParaRPr lang="en-US"/>
        </a:p>
      </dgm:t>
    </dgm:pt>
    <dgm:pt modelId="{995CA235-E8EA-4D3A-9EA3-595F3018FA98}" type="sibTrans" cxnId="{181C45F6-DBA9-4FBA-9A60-7F6EF746C494}">
      <dgm:prSet/>
      <dgm:spPr/>
      <dgm:t>
        <a:bodyPr/>
        <a:lstStyle/>
        <a:p>
          <a:endParaRPr lang="en-US"/>
        </a:p>
      </dgm:t>
    </dgm:pt>
    <dgm:pt modelId="{82B13EF8-D7C7-4152-8505-D01150203D7D}" type="pres">
      <dgm:prSet presAssocID="{A6F56BE6-B13A-49F2-9FE6-05D7EBE0FE12}" presName="linear" presStyleCnt="0">
        <dgm:presLayoutVars>
          <dgm:dir/>
          <dgm:animLvl val="lvl"/>
          <dgm:resizeHandles val="exact"/>
        </dgm:presLayoutVars>
      </dgm:prSet>
      <dgm:spPr/>
    </dgm:pt>
    <dgm:pt modelId="{4B23D49E-2ED8-4AD4-B622-7BE0F32F321D}" type="pres">
      <dgm:prSet presAssocID="{E428F46B-C49C-4555-8321-0FB8E1A4888F}" presName="parentLin" presStyleCnt="0"/>
      <dgm:spPr/>
    </dgm:pt>
    <dgm:pt modelId="{050186A9-C2F1-43DB-B041-3A1EC3F5CCA6}" type="pres">
      <dgm:prSet presAssocID="{E428F46B-C49C-4555-8321-0FB8E1A4888F}" presName="parentLeftMargin" presStyleLbl="node1" presStyleIdx="0" presStyleCnt="2"/>
      <dgm:spPr/>
    </dgm:pt>
    <dgm:pt modelId="{08BF9578-761B-4DF2-AF24-B14ECC4BF20B}" type="pres">
      <dgm:prSet presAssocID="{E428F46B-C49C-4555-8321-0FB8E1A4888F}" presName="parentText" presStyleLbl="node1" presStyleIdx="0" presStyleCnt="2" custScaleX="128951">
        <dgm:presLayoutVars>
          <dgm:chMax val="0"/>
          <dgm:bulletEnabled val="1"/>
        </dgm:presLayoutVars>
      </dgm:prSet>
      <dgm:spPr/>
    </dgm:pt>
    <dgm:pt modelId="{596AA650-662D-4CFC-B33F-659BF7E8CD7E}" type="pres">
      <dgm:prSet presAssocID="{E428F46B-C49C-4555-8321-0FB8E1A4888F}" presName="negativeSpace" presStyleCnt="0"/>
      <dgm:spPr/>
    </dgm:pt>
    <dgm:pt modelId="{1ADBB7A1-94BB-4CB2-A0E5-E64E0DE1D074}" type="pres">
      <dgm:prSet presAssocID="{E428F46B-C49C-4555-8321-0FB8E1A4888F}" presName="childText" presStyleLbl="conFgAcc1" presStyleIdx="0" presStyleCnt="2">
        <dgm:presLayoutVars>
          <dgm:bulletEnabled val="1"/>
        </dgm:presLayoutVars>
      </dgm:prSet>
      <dgm:spPr/>
    </dgm:pt>
    <dgm:pt modelId="{3B9B6EBC-F1D8-496D-A30F-3E6A000B6B67}" type="pres">
      <dgm:prSet presAssocID="{7FDBE478-646F-43CE-9E0C-81C58822F9E3}" presName="spaceBetweenRectangles" presStyleCnt="0"/>
      <dgm:spPr/>
    </dgm:pt>
    <dgm:pt modelId="{BE2F5D4E-BBA6-4853-B942-3AA433A448B0}" type="pres">
      <dgm:prSet presAssocID="{82C81F24-574C-4A36-8880-365387949A0B}" presName="parentLin" presStyleCnt="0"/>
      <dgm:spPr/>
    </dgm:pt>
    <dgm:pt modelId="{85F7257E-BA98-430B-900A-64853F159001}" type="pres">
      <dgm:prSet presAssocID="{82C81F24-574C-4A36-8880-365387949A0B}" presName="parentLeftMargin" presStyleLbl="node1" presStyleIdx="0" presStyleCnt="2"/>
      <dgm:spPr/>
    </dgm:pt>
    <dgm:pt modelId="{A51398EB-5674-43A2-B85A-C15B3A897C11}" type="pres">
      <dgm:prSet presAssocID="{82C81F24-574C-4A36-8880-365387949A0B}" presName="parentText" presStyleLbl="node1" presStyleIdx="1" presStyleCnt="2" custScaleX="128951">
        <dgm:presLayoutVars>
          <dgm:chMax val="0"/>
          <dgm:bulletEnabled val="1"/>
        </dgm:presLayoutVars>
      </dgm:prSet>
      <dgm:spPr/>
    </dgm:pt>
    <dgm:pt modelId="{1CFBFF35-CBA4-44B3-ABB5-01CBADD2847D}" type="pres">
      <dgm:prSet presAssocID="{82C81F24-574C-4A36-8880-365387949A0B}" presName="negativeSpace" presStyleCnt="0"/>
      <dgm:spPr/>
    </dgm:pt>
    <dgm:pt modelId="{E8F38A3F-CBE3-473C-84A5-953BEABFC1C6}" type="pres">
      <dgm:prSet presAssocID="{82C81F24-574C-4A36-8880-365387949A0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B1AA78E-2810-434A-BC29-7E697BC8B3AA}" type="presOf" srcId="{E428F46B-C49C-4555-8321-0FB8E1A4888F}" destId="{08BF9578-761B-4DF2-AF24-B14ECC4BF20B}" srcOrd="1" destOrd="0" presId="urn:microsoft.com/office/officeart/2005/8/layout/list1"/>
    <dgm:cxn modelId="{05332AA8-A01C-44C6-BBC1-67D369D4BEC2}" type="presOf" srcId="{A6F56BE6-B13A-49F2-9FE6-05D7EBE0FE12}" destId="{82B13EF8-D7C7-4152-8505-D01150203D7D}" srcOrd="0" destOrd="0" presId="urn:microsoft.com/office/officeart/2005/8/layout/list1"/>
    <dgm:cxn modelId="{B9583FB3-DC8F-49EE-938D-F552E91D428E}" srcId="{A6F56BE6-B13A-49F2-9FE6-05D7EBE0FE12}" destId="{E428F46B-C49C-4555-8321-0FB8E1A4888F}" srcOrd="0" destOrd="0" parTransId="{7F866F8A-8B65-4C5B-9C59-2C14D6462F27}" sibTransId="{7FDBE478-646F-43CE-9E0C-81C58822F9E3}"/>
    <dgm:cxn modelId="{DC50B8C3-0C88-4050-A6CF-0B8AE0D77FE8}" type="presOf" srcId="{E428F46B-C49C-4555-8321-0FB8E1A4888F}" destId="{050186A9-C2F1-43DB-B041-3A1EC3F5CCA6}" srcOrd="0" destOrd="0" presId="urn:microsoft.com/office/officeart/2005/8/layout/list1"/>
    <dgm:cxn modelId="{35F634E6-0671-41E0-975F-850EB56853D5}" type="presOf" srcId="{82C81F24-574C-4A36-8880-365387949A0B}" destId="{A51398EB-5674-43A2-B85A-C15B3A897C11}" srcOrd="1" destOrd="0" presId="urn:microsoft.com/office/officeart/2005/8/layout/list1"/>
    <dgm:cxn modelId="{467207F4-5358-431B-8D22-11C885D84C50}" type="presOf" srcId="{82C81F24-574C-4A36-8880-365387949A0B}" destId="{85F7257E-BA98-430B-900A-64853F159001}" srcOrd="0" destOrd="0" presId="urn:microsoft.com/office/officeart/2005/8/layout/list1"/>
    <dgm:cxn modelId="{181C45F6-DBA9-4FBA-9A60-7F6EF746C494}" srcId="{A6F56BE6-B13A-49F2-9FE6-05D7EBE0FE12}" destId="{82C81F24-574C-4A36-8880-365387949A0B}" srcOrd="1" destOrd="0" parTransId="{C1F6A6DA-118D-487C-BC6D-8A617C03D83A}" sibTransId="{995CA235-E8EA-4D3A-9EA3-595F3018FA98}"/>
    <dgm:cxn modelId="{DDD53C12-A096-4F29-85EF-E5724C8353B0}" type="presParOf" srcId="{82B13EF8-D7C7-4152-8505-D01150203D7D}" destId="{4B23D49E-2ED8-4AD4-B622-7BE0F32F321D}" srcOrd="0" destOrd="0" presId="urn:microsoft.com/office/officeart/2005/8/layout/list1"/>
    <dgm:cxn modelId="{7174C746-B5A2-4C80-8976-506253045B0F}" type="presParOf" srcId="{4B23D49E-2ED8-4AD4-B622-7BE0F32F321D}" destId="{050186A9-C2F1-43DB-B041-3A1EC3F5CCA6}" srcOrd="0" destOrd="0" presId="urn:microsoft.com/office/officeart/2005/8/layout/list1"/>
    <dgm:cxn modelId="{A0A6680F-EB32-4E74-B2DF-BCE23B5272B6}" type="presParOf" srcId="{4B23D49E-2ED8-4AD4-B622-7BE0F32F321D}" destId="{08BF9578-761B-4DF2-AF24-B14ECC4BF20B}" srcOrd="1" destOrd="0" presId="urn:microsoft.com/office/officeart/2005/8/layout/list1"/>
    <dgm:cxn modelId="{F5893237-4B54-42C7-82B0-960B5B839186}" type="presParOf" srcId="{82B13EF8-D7C7-4152-8505-D01150203D7D}" destId="{596AA650-662D-4CFC-B33F-659BF7E8CD7E}" srcOrd="1" destOrd="0" presId="urn:microsoft.com/office/officeart/2005/8/layout/list1"/>
    <dgm:cxn modelId="{C0B0CC78-CD2C-4692-8182-5BB0C06B813C}" type="presParOf" srcId="{82B13EF8-D7C7-4152-8505-D01150203D7D}" destId="{1ADBB7A1-94BB-4CB2-A0E5-E64E0DE1D074}" srcOrd="2" destOrd="0" presId="urn:microsoft.com/office/officeart/2005/8/layout/list1"/>
    <dgm:cxn modelId="{F84FA6F7-E0B9-40A7-8C86-F099FDD073C4}" type="presParOf" srcId="{82B13EF8-D7C7-4152-8505-D01150203D7D}" destId="{3B9B6EBC-F1D8-496D-A30F-3E6A000B6B67}" srcOrd="3" destOrd="0" presId="urn:microsoft.com/office/officeart/2005/8/layout/list1"/>
    <dgm:cxn modelId="{32FEE62B-61F5-4A57-80B2-409E01AA82C6}" type="presParOf" srcId="{82B13EF8-D7C7-4152-8505-D01150203D7D}" destId="{BE2F5D4E-BBA6-4853-B942-3AA433A448B0}" srcOrd="4" destOrd="0" presId="urn:microsoft.com/office/officeart/2005/8/layout/list1"/>
    <dgm:cxn modelId="{C3D1B1B5-437D-4BB2-86A1-43DBFE69BF5C}" type="presParOf" srcId="{BE2F5D4E-BBA6-4853-B942-3AA433A448B0}" destId="{85F7257E-BA98-430B-900A-64853F159001}" srcOrd="0" destOrd="0" presId="urn:microsoft.com/office/officeart/2005/8/layout/list1"/>
    <dgm:cxn modelId="{192FBD98-7975-46AA-A342-6288A8C597B9}" type="presParOf" srcId="{BE2F5D4E-BBA6-4853-B942-3AA433A448B0}" destId="{A51398EB-5674-43A2-B85A-C15B3A897C11}" srcOrd="1" destOrd="0" presId="urn:microsoft.com/office/officeart/2005/8/layout/list1"/>
    <dgm:cxn modelId="{6F68691A-8A3D-4014-B86C-BD5BB94D157F}" type="presParOf" srcId="{82B13EF8-D7C7-4152-8505-D01150203D7D}" destId="{1CFBFF35-CBA4-44B3-ABB5-01CBADD2847D}" srcOrd="5" destOrd="0" presId="urn:microsoft.com/office/officeart/2005/8/layout/list1"/>
    <dgm:cxn modelId="{B520DC7C-FF77-458D-9B25-AEED94C87D89}" type="presParOf" srcId="{82B13EF8-D7C7-4152-8505-D01150203D7D}" destId="{E8F38A3F-CBE3-473C-84A5-953BEABFC1C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77BE417-03EF-4697-9F53-959049A083A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EDE659-102A-4A7C-86FD-956EB086DA44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3000" dirty="0">
              <a:latin typeface="Arial" panose="020B0604020202020204" pitchFamily="34" charset="0"/>
              <a:cs typeface="Arial" panose="020B0604020202020204" pitchFamily="34" charset="0"/>
            </a:rPr>
            <a:t>FAFSA on the Web </a:t>
          </a:r>
          <a:r>
            <a:rPr lang="en-US" sz="3000">
              <a:latin typeface="Arial" panose="020B0604020202020204" pitchFamily="34" charset="0"/>
              <a:cs typeface="Arial" panose="020B0604020202020204" pitchFamily="34" charset="0"/>
            </a:rPr>
            <a:t>(FOTW)</a:t>
          </a:r>
          <a:endParaRPr lang="en-US" sz="3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C99ED7-F3A6-4A4C-8908-696A30FDBC85}" type="parTrans" cxnId="{774A15A6-2132-4299-BFFA-858378114CD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D0EA10-ED53-472A-97F4-0DC7E4B1AE63}" type="sibTrans" cxnId="{774A15A6-2132-4299-BFFA-858378114CD3}">
      <dgm:prSet/>
      <dgm:spPr>
        <a:ln>
          <a:solidFill>
            <a:srgbClr val="005B99"/>
          </a:solidFill>
        </a:ln>
      </dgm:spPr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98C87C-37CB-4181-81BB-B718E64A31DC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3000" dirty="0">
              <a:latin typeface="Arial" panose="020B0604020202020204" pitchFamily="34" charset="0"/>
              <a:cs typeface="Arial" panose="020B0604020202020204" pitchFamily="34" charset="0"/>
            </a:rPr>
            <a:t>Paper or PDF FAFSA</a:t>
          </a:r>
        </a:p>
      </dgm:t>
    </dgm:pt>
    <dgm:pt modelId="{A46FBCF7-CBBD-42CB-ABE6-B39FB231303B}" type="parTrans" cxnId="{990301A7-F508-47A5-8197-63833C205B3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CA6945-1E4A-4662-A20D-FA7A2FDF0F5B}" type="sibTrans" cxnId="{990301A7-F508-47A5-8197-63833C205B3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B5EE47-6841-4D92-B336-2664B6935F65}">
      <dgm:prSet custT="1"/>
      <dgm:spPr>
        <a:solidFill>
          <a:srgbClr val="FFC000"/>
        </a:solidFill>
      </dgm:spPr>
      <dgm:t>
        <a:bodyPr/>
        <a:lstStyle/>
        <a:p>
          <a:r>
            <a:rPr lang="en-US" sz="3000" dirty="0">
              <a:latin typeface="Arial" panose="020B0604020202020204" pitchFamily="34" charset="0"/>
              <a:cs typeface="Arial" panose="020B0604020202020204" pitchFamily="34" charset="0"/>
            </a:rPr>
            <a:t>FAA Access to CPS Online  </a:t>
          </a:r>
        </a:p>
      </dgm:t>
    </dgm:pt>
    <dgm:pt modelId="{5E61E652-25AE-4D46-AD2A-0FF048F319AA}" type="parTrans" cxnId="{0AED214F-C43B-4D8F-AFAE-B71AE7D9CB0F}">
      <dgm:prSet/>
      <dgm:spPr/>
      <dgm:t>
        <a:bodyPr/>
        <a:lstStyle/>
        <a:p>
          <a:endParaRPr lang="en-US"/>
        </a:p>
      </dgm:t>
    </dgm:pt>
    <dgm:pt modelId="{34A42829-1E80-4C37-ABAE-D36B8E833DAE}" type="sibTrans" cxnId="{0AED214F-C43B-4D8F-AFAE-B71AE7D9CB0F}">
      <dgm:prSet/>
      <dgm:spPr/>
      <dgm:t>
        <a:bodyPr/>
        <a:lstStyle/>
        <a:p>
          <a:endParaRPr lang="en-US"/>
        </a:p>
      </dgm:t>
    </dgm:pt>
    <dgm:pt modelId="{AFA56675-EB12-4AB7-A0F2-DD6F8436F2C3}">
      <dgm:prSet phldrT="[Text]" custT="1"/>
      <dgm:spPr>
        <a:solidFill>
          <a:srgbClr val="007CA8"/>
        </a:solidFill>
      </dgm:spPr>
      <dgm:t>
        <a:bodyPr/>
        <a:lstStyle/>
        <a:p>
          <a:r>
            <a:rPr lang="en-US" sz="3000" dirty="0">
              <a:latin typeface="Arial" panose="020B0604020202020204" pitchFamily="34" charset="0"/>
              <a:cs typeface="Arial" panose="020B0604020202020204" pitchFamily="34" charset="0"/>
            </a:rPr>
            <a:t>FAFSA on the Phone (FOTP)</a:t>
          </a:r>
        </a:p>
      </dgm:t>
    </dgm:pt>
    <dgm:pt modelId="{583B73C7-693F-4B94-A19C-38A9FCF6FDD9}" type="sibTrans" cxnId="{15FF2B80-8500-4E82-B04D-5AC2AEDF8145}">
      <dgm:prSet/>
      <dgm:spPr/>
      <dgm:t>
        <a:bodyPr/>
        <a:lstStyle/>
        <a:p>
          <a:endParaRPr lang="en-US"/>
        </a:p>
      </dgm:t>
    </dgm:pt>
    <dgm:pt modelId="{2F283BD2-8B51-4312-82E9-690F1640D185}" type="parTrans" cxnId="{15FF2B80-8500-4E82-B04D-5AC2AEDF8145}">
      <dgm:prSet/>
      <dgm:spPr/>
      <dgm:t>
        <a:bodyPr/>
        <a:lstStyle/>
        <a:p>
          <a:endParaRPr lang="en-US"/>
        </a:p>
      </dgm:t>
    </dgm:pt>
    <dgm:pt modelId="{EC7C29F2-E48D-49B2-8F3C-8CF882BAAE46}" type="pres">
      <dgm:prSet presAssocID="{277BE417-03EF-4697-9F53-959049A083A9}" presName="Name0" presStyleCnt="0">
        <dgm:presLayoutVars>
          <dgm:chMax val="7"/>
          <dgm:chPref val="7"/>
          <dgm:dir/>
        </dgm:presLayoutVars>
      </dgm:prSet>
      <dgm:spPr/>
    </dgm:pt>
    <dgm:pt modelId="{4DACA730-C81C-4697-87A3-6CF51FAA60C5}" type="pres">
      <dgm:prSet presAssocID="{277BE417-03EF-4697-9F53-959049A083A9}" presName="Name1" presStyleCnt="0"/>
      <dgm:spPr/>
    </dgm:pt>
    <dgm:pt modelId="{32594E5E-6164-46EE-8D62-2057AF3D682B}" type="pres">
      <dgm:prSet presAssocID="{277BE417-03EF-4697-9F53-959049A083A9}" presName="cycle" presStyleCnt="0"/>
      <dgm:spPr/>
    </dgm:pt>
    <dgm:pt modelId="{D4E5EBB4-4443-40BC-9DD5-049D8072D240}" type="pres">
      <dgm:prSet presAssocID="{277BE417-03EF-4697-9F53-959049A083A9}" presName="srcNode" presStyleLbl="node1" presStyleIdx="0" presStyleCnt="4"/>
      <dgm:spPr/>
    </dgm:pt>
    <dgm:pt modelId="{4CCD4D92-CB6F-4FFF-924A-C5CEE4869F8D}" type="pres">
      <dgm:prSet presAssocID="{277BE417-03EF-4697-9F53-959049A083A9}" presName="conn" presStyleLbl="parChTrans1D2" presStyleIdx="0" presStyleCnt="1"/>
      <dgm:spPr/>
    </dgm:pt>
    <dgm:pt modelId="{906AA4CF-0ED2-4FF9-81BF-77B8079E4AA5}" type="pres">
      <dgm:prSet presAssocID="{277BE417-03EF-4697-9F53-959049A083A9}" presName="extraNode" presStyleLbl="node1" presStyleIdx="0" presStyleCnt="4"/>
      <dgm:spPr/>
    </dgm:pt>
    <dgm:pt modelId="{C4B01E35-4295-4EA2-9E5F-980532AB6CE5}" type="pres">
      <dgm:prSet presAssocID="{277BE417-03EF-4697-9F53-959049A083A9}" presName="dstNode" presStyleLbl="node1" presStyleIdx="0" presStyleCnt="4"/>
      <dgm:spPr/>
    </dgm:pt>
    <dgm:pt modelId="{F2738B41-2685-4679-BD58-CDECA3A82757}" type="pres">
      <dgm:prSet presAssocID="{6FEDE659-102A-4A7C-86FD-956EB086DA44}" presName="text_1" presStyleLbl="node1" presStyleIdx="0" presStyleCnt="4">
        <dgm:presLayoutVars>
          <dgm:bulletEnabled val="1"/>
        </dgm:presLayoutVars>
      </dgm:prSet>
      <dgm:spPr/>
    </dgm:pt>
    <dgm:pt modelId="{8D47F348-DFC3-43B3-86C2-7507DA9A4320}" type="pres">
      <dgm:prSet presAssocID="{6FEDE659-102A-4A7C-86FD-956EB086DA44}" presName="accent_1" presStyleCnt="0"/>
      <dgm:spPr/>
    </dgm:pt>
    <dgm:pt modelId="{85B04281-9A45-4F2A-ADFB-2AFDD8F4A1E8}" type="pres">
      <dgm:prSet presAssocID="{6FEDE659-102A-4A7C-86FD-956EB086DA44}" presName="accentRepeatNode" presStyleLbl="solidFgAcc1" presStyleIdx="0" presStyleCnt="4"/>
      <dgm:spPr/>
    </dgm:pt>
    <dgm:pt modelId="{043DF6E6-6ED5-42EE-AE88-E9CEBE165A8A}" type="pres">
      <dgm:prSet presAssocID="{B998C87C-37CB-4181-81BB-B718E64A31DC}" presName="text_2" presStyleLbl="node1" presStyleIdx="1" presStyleCnt="4">
        <dgm:presLayoutVars>
          <dgm:bulletEnabled val="1"/>
        </dgm:presLayoutVars>
      </dgm:prSet>
      <dgm:spPr/>
    </dgm:pt>
    <dgm:pt modelId="{59BFDC6B-B8EF-4F2B-9F84-6A77617E5623}" type="pres">
      <dgm:prSet presAssocID="{B998C87C-37CB-4181-81BB-B718E64A31DC}" presName="accent_2" presStyleCnt="0"/>
      <dgm:spPr/>
    </dgm:pt>
    <dgm:pt modelId="{297862ED-8CDE-4ECE-9964-09915C801F19}" type="pres">
      <dgm:prSet presAssocID="{B998C87C-37CB-4181-81BB-B718E64A31DC}" presName="accentRepeatNode" presStyleLbl="solidFgAcc1" presStyleIdx="1" presStyleCnt="4"/>
      <dgm:spPr/>
    </dgm:pt>
    <dgm:pt modelId="{8BCA38A6-4D67-4D60-A194-7BC73C35EC85}" type="pres">
      <dgm:prSet presAssocID="{AFA56675-EB12-4AB7-A0F2-DD6F8436F2C3}" presName="text_3" presStyleLbl="node1" presStyleIdx="2" presStyleCnt="4">
        <dgm:presLayoutVars>
          <dgm:bulletEnabled val="1"/>
        </dgm:presLayoutVars>
      </dgm:prSet>
      <dgm:spPr/>
    </dgm:pt>
    <dgm:pt modelId="{FD20AE7D-5E09-4AE3-A9BA-B8AE6FA0E203}" type="pres">
      <dgm:prSet presAssocID="{AFA56675-EB12-4AB7-A0F2-DD6F8436F2C3}" presName="accent_3" presStyleCnt="0"/>
      <dgm:spPr/>
    </dgm:pt>
    <dgm:pt modelId="{8D1E3182-96F9-438C-AF7C-A268279CF296}" type="pres">
      <dgm:prSet presAssocID="{AFA56675-EB12-4AB7-A0F2-DD6F8436F2C3}" presName="accentRepeatNode" presStyleLbl="solidFgAcc1" presStyleIdx="2" presStyleCnt="4"/>
      <dgm:spPr/>
    </dgm:pt>
    <dgm:pt modelId="{5616A663-FFA1-4218-8DC4-8B6EF90C42F1}" type="pres">
      <dgm:prSet presAssocID="{40B5EE47-6841-4D92-B336-2664B6935F65}" presName="text_4" presStyleLbl="node1" presStyleIdx="3" presStyleCnt="4">
        <dgm:presLayoutVars>
          <dgm:bulletEnabled val="1"/>
        </dgm:presLayoutVars>
      </dgm:prSet>
      <dgm:spPr/>
    </dgm:pt>
    <dgm:pt modelId="{C066A35D-F802-4B7E-9158-D3E59503C3CF}" type="pres">
      <dgm:prSet presAssocID="{40B5EE47-6841-4D92-B336-2664B6935F65}" presName="accent_4" presStyleCnt="0"/>
      <dgm:spPr/>
    </dgm:pt>
    <dgm:pt modelId="{8C0C7A27-A2B1-4BEA-B7D5-48CDAADCFF7A}" type="pres">
      <dgm:prSet presAssocID="{40B5EE47-6841-4D92-B336-2664B6935F65}" presName="accentRepeatNode" presStyleLbl="solidFgAcc1" presStyleIdx="3" presStyleCnt="4"/>
      <dgm:spPr/>
    </dgm:pt>
  </dgm:ptLst>
  <dgm:cxnLst>
    <dgm:cxn modelId="{7D82041E-CC4E-4685-957C-57FA125C426E}" type="presOf" srcId="{AFA56675-EB12-4AB7-A0F2-DD6F8436F2C3}" destId="{8BCA38A6-4D67-4D60-A194-7BC73C35EC85}" srcOrd="0" destOrd="0" presId="urn:microsoft.com/office/officeart/2008/layout/VerticalCurvedList"/>
    <dgm:cxn modelId="{02743E26-C4D1-4ACE-A1E3-C6A334BC3DA1}" type="presOf" srcId="{C8D0EA10-ED53-472A-97F4-0DC7E4B1AE63}" destId="{4CCD4D92-CB6F-4FFF-924A-C5CEE4869F8D}" srcOrd="0" destOrd="0" presId="urn:microsoft.com/office/officeart/2008/layout/VerticalCurvedList"/>
    <dgm:cxn modelId="{F396C06C-0BBA-4240-B4D5-4ECC3448F699}" type="presOf" srcId="{B998C87C-37CB-4181-81BB-B718E64A31DC}" destId="{043DF6E6-6ED5-42EE-AE88-E9CEBE165A8A}" srcOrd="0" destOrd="0" presId="urn:microsoft.com/office/officeart/2008/layout/VerticalCurvedList"/>
    <dgm:cxn modelId="{0E31306D-D352-4215-B698-41AA12899839}" type="presOf" srcId="{40B5EE47-6841-4D92-B336-2664B6935F65}" destId="{5616A663-FFA1-4218-8DC4-8B6EF90C42F1}" srcOrd="0" destOrd="0" presId="urn:microsoft.com/office/officeart/2008/layout/VerticalCurvedList"/>
    <dgm:cxn modelId="{0AED214F-C43B-4D8F-AFAE-B71AE7D9CB0F}" srcId="{277BE417-03EF-4697-9F53-959049A083A9}" destId="{40B5EE47-6841-4D92-B336-2664B6935F65}" srcOrd="3" destOrd="0" parTransId="{5E61E652-25AE-4D46-AD2A-0FF048F319AA}" sibTransId="{34A42829-1E80-4C37-ABAE-D36B8E833DAE}"/>
    <dgm:cxn modelId="{15FF2B80-8500-4E82-B04D-5AC2AEDF8145}" srcId="{277BE417-03EF-4697-9F53-959049A083A9}" destId="{AFA56675-EB12-4AB7-A0F2-DD6F8436F2C3}" srcOrd="2" destOrd="0" parTransId="{2F283BD2-8B51-4312-82E9-690F1640D185}" sibTransId="{583B73C7-693F-4B94-A19C-38A9FCF6FDD9}"/>
    <dgm:cxn modelId="{774A15A6-2132-4299-BFFA-858378114CD3}" srcId="{277BE417-03EF-4697-9F53-959049A083A9}" destId="{6FEDE659-102A-4A7C-86FD-956EB086DA44}" srcOrd="0" destOrd="0" parTransId="{57C99ED7-F3A6-4A4C-8908-696A30FDBC85}" sibTransId="{C8D0EA10-ED53-472A-97F4-0DC7E4B1AE63}"/>
    <dgm:cxn modelId="{990301A7-F508-47A5-8197-63833C205B38}" srcId="{277BE417-03EF-4697-9F53-959049A083A9}" destId="{B998C87C-37CB-4181-81BB-B718E64A31DC}" srcOrd="1" destOrd="0" parTransId="{A46FBCF7-CBBD-42CB-ABE6-B39FB231303B}" sibTransId="{5FCA6945-1E4A-4662-A20D-FA7A2FDF0F5B}"/>
    <dgm:cxn modelId="{313487CF-7EA7-436B-8130-E9F41A49A937}" type="presOf" srcId="{6FEDE659-102A-4A7C-86FD-956EB086DA44}" destId="{F2738B41-2685-4679-BD58-CDECA3A82757}" srcOrd="0" destOrd="0" presId="urn:microsoft.com/office/officeart/2008/layout/VerticalCurvedList"/>
    <dgm:cxn modelId="{1E3B27FD-FAAE-4BFA-AE80-6B30C976255F}" type="presOf" srcId="{277BE417-03EF-4697-9F53-959049A083A9}" destId="{EC7C29F2-E48D-49B2-8F3C-8CF882BAAE46}" srcOrd="0" destOrd="0" presId="urn:microsoft.com/office/officeart/2008/layout/VerticalCurvedList"/>
    <dgm:cxn modelId="{525EBDAA-499C-4CA7-8761-B57BA7852A66}" type="presParOf" srcId="{EC7C29F2-E48D-49B2-8F3C-8CF882BAAE46}" destId="{4DACA730-C81C-4697-87A3-6CF51FAA60C5}" srcOrd="0" destOrd="0" presId="urn:microsoft.com/office/officeart/2008/layout/VerticalCurvedList"/>
    <dgm:cxn modelId="{7F41C8F0-8DAE-4F7D-A4F4-AF14806B5624}" type="presParOf" srcId="{4DACA730-C81C-4697-87A3-6CF51FAA60C5}" destId="{32594E5E-6164-46EE-8D62-2057AF3D682B}" srcOrd="0" destOrd="0" presId="urn:microsoft.com/office/officeart/2008/layout/VerticalCurvedList"/>
    <dgm:cxn modelId="{516E67D1-FCC1-4F0F-886C-A09EE06FA203}" type="presParOf" srcId="{32594E5E-6164-46EE-8D62-2057AF3D682B}" destId="{D4E5EBB4-4443-40BC-9DD5-049D8072D240}" srcOrd="0" destOrd="0" presId="urn:microsoft.com/office/officeart/2008/layout/VerticalCurvedList"/>
    <dgm:cxn modelId="{66DB0E4F-AA6D-48BB-AB44-D85DE337A881}" type="presParOf" srcId="{32594E5E-6164-46EE-8D62-2057AF3D682B}" destId="{4CCD4D92-CB6F-4FFF-924A-C5CEE4869F8D}" srcOrd="1" destOrd="0" presId="urn:microsoft.com/office/officeart/2008/layout/VerticalCurvedList"/>
    <dgm:cxn modelId="{F50900FF-52C3-4CEF-BE77-88B2578A8F29}" type="presParOf" srcId="{32594E5E-6164-46EE-8D62-2057AF3D682B}" destId="{906AA4CF-0ED2-4FF9-81BF-77B8079E4AA5}" srcOrd="2" destOrd="0" presId="urn:microsoft.com/office/officeart/2008/layout/VerticalCurvedList"/>
    <dgm:cxn modelId="{289A9D51-CA9D-4F18-9C13-E6C6AD65AF02}" type="presParOf" srcId="{32594E5E-6164-46EE-8D62-2057AF3D682B}" destId="{C4B01E35-4295-4EA2-9E5F-980532AB6CE5}" srcOrd="3" destOrd="0" presId="urn:microsoft.com/office/officeart/2008/layout/VerticalCurvedList"/>
    <dgm:cxn modelId="{47FEB92E-919F-467E-A8DB-24729373353D}" type="presParOf" srcId="{4DACA730-C81C-4697-87A3-6CF51FAA60C5}" destId="{F2738B41-2685-4679-BD58-CDECA3A82757}" srcOrd="1" destOrd="0" presId="urn:microsoft.com/office/officeart/2008/layout/VerticalCurvedList"/>
    <dgm:cxn modelId="{B66A5D3E-8E56-435E-9C9A-04753719962D}" type="presParOf" srcId="{4DACA730-C81C-4697-87A3-6CF51FAA60C5}" destId="{8D47F348-DFC3-43B3-86C2-7507DA9A4320}" srcOrd="2" destOrd="0" presId="urn:microsoft.com/office/officeart/2008/layout/VerticalCurvedList"/>
    <dgm:cxn modelId="{CFA3414E-CB8E-454D-947B-636E7342AD88}" type="presParOf" srcId="{8D47F348-DFC3-43B3-86C2-7507DA9A4320}" destId="{85B04281-9A45-4F2A-ADFB-2AFDD8F4A1E8}" srcOrd="0" destOrd="0" presId="urn:microsoft.com/office/officeart/2008/layout/VerticalCurvedList"/>
    <dgm:cxn modelId="{6D5D6E23-0C52-404A-B8FF-6CB977AEB433}" type="presParOf" srcId="{4DACA730-C81C-4697-87A3-6CF51FAA60C5}" destId="{043DF6E6-6ED5-42EE-AE88-E9CEBE165A8A}" srcOrd="3" destOrd="0" presId="urn:microsoft.com/office/officeart/2008/layout/VerticalCurvedList"/>
    <dgm:cxn modelId="{49E4DFA2-E679-40CB-BBB6-6A11EB74BFBF}" type="presParOf" srcId="{4DACA730-C81C-4697-87A3-6CF51FAA60C5}" destId="{59BFDC6B-B8EF-4F2B-9F84-6A77617E5623}" srcOrd="4" destOrd="0" presId="urn:microsoft.com/office/officeart/2008/layout/VerticalCurvedList"/>
    <dgm:cxn modelId="{488567ED-197E-45FD-BD21-E792A394D74E}" type="presParOf" srcId="{59BFDC6B-B8EF-4F2B-9F84-6A77617E5623}" destId="{297862ED-8CDE-4ECE-9964-09915C801F19}" srcOrd="0" destOrd="0" presId="urn:microsoft.com/office/officeart/2008/layout/VerticalCurvedList"/>
    <dgm:cxn modelId="{36BB2763-730E-4E3C-B1C4-C9F1F4D871EE}" type="presParOf" srcId="{4DACA730-C81C-4697-87A3-6CF51FAA60C5}" destId="{8BCA38A6-4D67-4D60-A194-7BC73C35EC85}" srcOrd="5" destOrd="0" presId="urn:microsoft.com/office/officeart/2008/layout/VerticalCurvedList"/>
    <dgm:cxn modelId="{159D2F7C-B552-4C53-B2F2-AB8276E00E19}" type="presParOf" srcId="{4DACA730-C81C-4697-87A3-6CF51FAA60C5}" destId="{FD20AE7D-5E09-4AE3-A9BA-B8AE6FA0E203}" srcOrd="6" destOrd="0" presId="urn:microsoft.com/office/officeart/2008/layout/VerticalCurvedList"/>
    <dgm:cxn modelId="{37503E28-E176-4D9D-BE4E-AC3C073DB481}" type="presParOf" srcId="{FD20AE7D-5E09-4AE3-A9BA-B8AE6FA0E203}" destId="{8D1E3182-96F9-438C-AF7C-A268279CF296}" srcOrd="0" destOrd="0" presId="urn:microsoft.com/office/officeart/2008/layout/VerticalCurvedList"/>
    <dgm:cxn modelId="{6DA2880F-3FA3-480F-93EF-5FBD21F74813}" type="presParOf" srcId="{4DACA730-C81C-4697-87A3-6CF51FAA60C5}" destId="{5616A663-FFA1-4218-8DC4-8B6EF90C42F1}" srcOrd="7" destOrd="0" presId="urn:microsoft.com/office/officeart/2008/layout/VerticalCurvedList"/>
    <dgm:cxn modelId="{7F16FB4A-0CF1-4B6B-BF6C-A9CC1FEF8E51}" type="presParOf" srcId="{4DACA730-C81C-4697-87A3-6CF51FAA60C5}" destId="{C066A35D-F802-4B7E-9158-D3E59503C3CF}" srcOrd="8" destOrd="0" presId="urn:microsoft.com/office/officeart/2008/layout/VerticalCurvedList"/>
    <dgm:cxn modelId="{DFD465E7-5315-468A-92C9-59B63539F531}" type="presParOf" srcId="{C066A35D-F802-4B7E-9158-D3E59503C3CF}" destId="{8C0C7A27-A2B1-4BEA-B7D5-48CDAADCFF7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68C5EFF-9053-4376-9EEC-D9EBC395BE0F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81FF52-536F-40DB-A4B6-C4E48ED31DDF}">
      <dgm:prSet custT="1"/>
      <dgm:spPr>
        <a:solidFill>
          <a:srgbClr val="56933B"/>
        </a:solidFill>
        <a:ln>
          <a:solidFill>
            <a:srgbClr val="3B4311"/>
          </a:solidFill>
        </a:ln>
      </dgm:spPr>
      <dgm:t>
        <a:bodyPr/>
        <a:lstStyle/>
        <a:p>
          <a:r>
            <a:rPr lang="en-US" sz="3600" dirty="0">
              <a:latin typeface="Arial" panose="020B0604020202020204" pitchFamily="34" charset="0"/>
              <a:cs typeface="Arial" panose="020B0604020202020204" pitchFamily="34" charset="0"/>
            </a:rPr>
            <a:t>Certain tax filers cannot use the </a:t>
          </a:r>
        </a:p>
        <a:p>
          <a:r>
            <a:rPr lang="en-US" sz="3600" dirty="0">
              <a:latin typeface="Arial" panose="020B0604020202020204" pitchFamily="34" charset="0"/>
              <a:cs typeface="Arial" panose="020B0604020202020204" pitchFamily="34" charset="0"/>
            </a:rPr>
            <a:t>IRS Data Retrieval Tool</a:t>
          </a:r>
        </a:p>
      </dgm:t>
    </dgm:pt>
    <dgm:pt modelId="{263D5951-AD9F-498E-856E-4AE76114A566}" type="parTrans" cxnId="{D50EBD9C-3D03-4D66-A920-4D6CA7584931}">
      <dgm:prSet/>
      <dgm:spPr/>
      <dgm:t>
        <a:bodyPr/>
        <a:lstStyle/>
        <a:p>
          <a:endParaRPr lang="en-US"/>
        </a:p>
      </dgm:t>
    </dgm:pt>
    <dgm:pt modelId="{A32F12A8-317D-4CC6-B27A-DBD4E5D82F50}" type="sibTrans" cxnId="{D50EBD9C-3D03-4D66-A920-4D6CA7584931}">
      <dgm:prSet/>
      <dgm:spPr/>
      <dgm:t>
        <a:bodyPr/>
        <a:lstStyle/>
        <a:p>
          <a:endParaRPr lang="en-US"/>
        </a:p>
      </dgm:t>
    </dgm:pt>
    <dgm:pt modelId="{2A255BCD-0BF0-483D-96E4-E6D8BFEA52FE}">
      <dgm:prSet/>
      <dgm:spPr>
        <a:solidFill>
          <a:srgbClr val="7CBE5E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Did not indicate on FAFSA a tax return was completed</a:t>
          </a:r>
        </a:p>
      </dgm:t>
    </dgm:pt>
    <dgm:pt modelId="{5D76D5C5-CE60-440D-B387-8C7E57F18E9E}" type="parTrans" cxnId="{A4401B19-1522-4DEA-955F-B7A994020912}">
      <dgm:prSet/>
      <dgm:spPr/>
      <dgm:t>
        <a:bodyPr/>
        <a:lstStyle/>
        <a:p>
          <a:endParaRPr lang="en-US"/>
        </a:p>
      </dgm:t>
    </dgm:pt>
    <dgm:pt modelId="{175EBD24-D57C-45A7-9535-F7152F2852ED}" type="sibTrans" cxnId="{A4401B19-1522-4DEA-955F-B7A994020912}">
      <dgm:prSet/>
      <dgm:spPr/>
      <dgm:t>
        <a:bodyPr/>
        <a:lstStyle/>
        <a:p>
          <a:endParaRPr lang="en-US"/>
        </a:p>
      </dgm:t>
    </dgm:pt>
    <dgm:pt modelId="{0AE15FA1-BA45-49C6-8E65-46B7DE86F3EC}">
      <dgm:prSet/>
      <dgm:spPr>
        <a:solidFill>
          <a:srgbClr val="7CBE5E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Marriage date is January 2022, or later</a:t>
          </a:r>
        </a:p>
      </dgm:t>
    </dgm:pt>
    <dgm:pt modelId="{E7F4D3C9-E357-46F6-9041-5BDB80291D1F}" type="parTrans" cxnId="{DC5C08B8-09C6-41D8-AB73-A4F8BD5E69DC}">
      <dgm:prSet/>
      <dgm:spPr/>
      <dgm:t>
        <a:bodyPr/>
        <a:lstStyle/>
        <a:p>
          <a:endParaRPr lang="en-US"/>
        </a:p>
      </dgm:t>
    </dgm:pt>
    <dgm:pt modelId="{7681AEC3-0533-488C-9AD0-E86BECD4A283}" type="sibTrans" cxnId="{DC5C08B8-09C6-41D8-AB73-A4F8BD5E69DC}">
      <dgm:prSet/>
      <dgm:spPr/>
      <dgm:t>
        <a:bodyPr/>
        <a:lstStyle/>
        <a:p>
          <a:endParaRPr lang="en-US"/>
        </a:p>
      </dgm:t>
    </dgm:pt>
    <dgm:pt modelId="{E0F438C5-B74D-49B8-B4A0-4E9D6A688D2A}">
      <dgm:prSet/>
      <dgm:spPr>
        <a:solidFill>
          <a:srgbClr val="7CBE5E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First three digits of the SSN are 666</a:t>
          </a:r>
        </a:p>
      </dgm:t>
    </dgm:pt>
    <dgm:pt modelId="{DC26DA5E-0935-431F-89F6-7564046A677F}" type="parTrans" cxnId="{2ADB7592-111C-49FC-A325-D46C3DD19C27}">
      <dgm:prSet/>
      <dgm:spPr/>
      <dgm:t>
        <a:bodyPr/>
        <a:lstStyle/>
        <a:p>
          <a:endParaRPr lang="en-US"/>
        </a:p>
      </dgm:t>
    </dgm:pt>
    <dgm:pt modelId="{E980A363-4A04-43E3-9C19-B8559CE1E202}" type="sibTrans" cxnId="{2ADB7592-111C-49FC-A325-D46C3DD19C27}">
      <dgm:prSet/>
      <dgm:spPr/>
      <dgm:t>
        <a:bodyPr/>
        <a:lstStyle/>
        <a:p>
          <a:endParaRPr lang="en-US"/>
        </a:p>
      </dgm:t>
    </dgm:pt>
    <dgm:pt modelId="{A64E9A79-1E66-4466-8E00-24181C4B552A}">
      <dgm:prSet/>
      <dgm:spPr>
        <a:solidFill>
          <a:srgbClr val="7CBE5E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Filed a non-U.S. tax return</a:t>
          </a:r>
        </a:p>
      </dgm:t>
    </dgm:pt>
    <dgm:pt modelId="{D4BD6447-7AD2-444E-8270-EE9DE3CA86E9}" type="parTrans" cxnId="{AA53AF19-6727-49A4-B876-EBEE300E1003}">
      <dgm:prSet/>
      <dgm:spPr/>
      <dgm:t>
        <a:bodyPr/>
        <a:lstStyle/>
        <a:p>
          <a:endParaRPr lang="en-US"/>
        </a:p>
      </dgm:t>
    </dgm:pt>
    <dgm:pt modelId="{F905D5C6-3682-4F50-BD85-A47BD5F401B1}" type="sibTrans" cxnId="{AA53AF19-6727-49A4-B876-EBEE300E1003}">
      <dgm:prSet/>
      <dgm:spPr/>
      <dgm:t>
        <a:bodyPr/>
        <a:lstStyle/>
        <a:p>
          <a:endParaRPr lang="en-US"/>
        </a:p>
      </dgm:t>
    </dgm:pt>
    <dgm:pt modelId="{D898F009-08BE-4028-8107-06406E6FBDC9}">
      <dgm:prSet/>
      <dgm:spPr>
        <a:solidFill>
          <a:srgbClr val="7CBE5E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Married and filed as head of household, or filed separate returns</a:t>
          </a:r>
        </a:p>
      </dgm:t>
    </dgm:pt>
    <dgm:pt modelId="{F1CBBCE2-BF8A-47BA-952A-D338522831F8}" type="parTrans" cxnId="{E0C0BB6C-7420-47FD-9517-68C126CA1EBE}">
      <dgm:prSet/>
      <dgm:spPr/>
      <dgm:t>
        <a:bodyPr/>
        <a:lstStyle/>
        <a:p>
          <a:endParaRPr lang="en-US"/>
        </a:p>
      </dgm:t>
    </dgm:pt>
    <dgm:pt modelId="{E66D69B7-BE8F-4D40-8BD1-8601F57236C6}" type="sibTrans" cxnId="{E0C0BB6C-7420-47FD-9517-68C126CA1EBE}">
      <dgm:prSet/>
      <dgm:spPr/>
      <dgm:t>
        <a:bodyPr/>
        <a:lstStyle/>
        <a:p>
          <a:endParaRPr lang="en-US"/>
        </a:p>
      </dgm:t>
    </dgm:pt>
    <dgm:pt modelId="{24FA7423-780A-4ADB-9AB4-21898780D5CE}">
      <dgm:prSet/>
      <dgm:spPr>
        <a:solidFill>
          <a:srgbClr val="7CBE5E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Neither married parent entered a valid SSN</a:t>
          </a:r>
        </a:p>
      </dgm:t>
    </dgm:pt>
    <dgm:pt modelId="{5BC799F9-1174-4469-BEC2-BB49B35AEBE0}" type="parTrans" cxnId="{7572EBF4-1B04-4FDA-BAFB-049D08FD4DC1}">
      <dgm:prSet/>
      <dgm:spPr/>
      <dgm:t>
        <a:bodyPr/>
        <a:lstStyle/>
        <a:p>
          <a:endParaRPr lang="en-US"/>
        </a:p>
      </dgm:t>
    </dgm:pt>
    <dgm:pt modelId="{A7E1910F-ED3F-44D4-99E7-D0AF395AFB18}" type="sibTrans" cxnId="{7572EBF4-1B04-4FDA-BAFB-049D08FD4DC1}">
      <dgm:prSet/>
      <dgm:spPr/>
      <dgm:t>
        <a:bodyPr/>
        <a:lstStyle/>
        <a:p>
          <a:endParaRPr lang="en-US"/>
        </a:p>
      </dgm:t>
    </dgm:pt>
    <dgm:pt modelId="{366AE46E-54A1-46C7-8302-02F8E013220E}">
      <dgm:prSet/>
      <dgm:spPr>
        <a:solidFill>
          <a:srgbClr val="7CBE5E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Non-married parent or both married parents entered all zeroes for the SSN</a:t>
          </a:r>
        </a:p>
      </dgm:t>
    </dgm:pt>
    <dgm:pt modelId="{C9BD7727-3057-412F-BA8E-7A68954F65B4}" type="parTrans" cxnId="{B22A32FF-14AF-4EFC-86B2-209ED19D4AA1}">
      <dgm:prSet/>
      <dgm:spPr/>
      <dgm:t>
        <a:bodyPr/>
        <a:lstStyle/>
        <a:p>
          <a:endParaRPr lang="en-US"/>
        </a:p>
      </dgm:t>
    </dgm:pt>
    <dgm:pt modelId="{74B001D5-F46A-4714-8788-0D0432FE50C0}" type="sibTrans" cxnId="{B22A32FF-14AF-4EFC-86B2-209ED19D4AA1}">
      <dgm:prSet/>
      <dgm:spPr/>
      <dgm:t>
        <a:bodyPr/>
        <a:lstStyle/>
        <a:p>
          <a:endParaRPr lang="en-US"/>
        </a:p>
      </dgm:t>
    </dgm:pt>
    <dgm:pt modelId="{57F9FCD9-3BA1-46FE-9A86-98F8EC167EF4}" type="pres">
      <dgm:prSet presAssocID="{068C5EFF-9053-4376-9EEC-D9EBC395BE0F}" presName="composite" presStyleCnt="0">
        <dgm:presLayoutVars>
          <dgm:chMax val="1"/>
          <dgm:dir/>
          <dgm:resizeHandles val="exact"/>
        </dgm:presLayoutVars>
      </dgm:prSet>
      <dgm:spPr/>
    </dgm:pt>
    <dgm:pt modelId="{32E2B2D4-5D81-4E02-BF5F-CA5FC3672B12}" type="pres">
      <dgm:prSet presAssocID="{0F81FF52-536F-40DB-A4B6-C4E48ED31DDF}" presName="roof" presStyleLbl="dkBgShp" presStyleIdx="0" presStyleCnt="2"/>
      <dgm:spPr/>
    </dgm:pt>
    <dgm:pt modelId="{1AF5C997-57E5-49AB-913E-B40A9C402D87}" type="pres">
      <dgm:prSet presAssocID="{0F81FF52-536F-40DB-A4B6-C4E48ED31DDF}" presName="pillars" presStyleCnt="0"/>
      <dgm:spPr/>
    </dgm:pt>
    <dgm:pt modelId="{4D5791FB-88AE-4085-BF06-6168C6E23C57}" type="pres">
      <dgm:prSet presAssocID="{0F81FF52-536F-40DB-A4B6-C4E48ED31DDF}" presName="pillar1" presStyleLbl="node1" presStyleIdx="0" presStyleCnt="7">
        <dgm:presLayoutVars>
          <dgm:bulletEnabled val="1"/>
        </dgm:presLayoutVars>
      </dgm:prSet>
      <dgm:spPr/>
    </dgm:pt>
    <dgm:pt modelId="{10E998BF-0381-477E-AAE8-B755529DF6D1}" type="pres">
      <dgm:prSet presAssocID="{0AE15FA1-BA45-49C6-8E65-46B7DE86F3EC}" presName="pillarX" presStyleLbl="node1" presStyleIdx="1" presStyleCnt="7">
        <dgm:presLayoutVars>
          <dgm:bulletEnabled val="1"/>
        </dgm:presLayoutVars>
      </dgm:prSet>
      <dgm:spPr/>
    </dgm:pt>
    <dgm:pt modelId="{58829F29-8EC1-4265-A142-EAD87D1B180B}" type="pres">
      <dgm:prSet presAssocID="{E0F438C5-B74D-49B8-B4A0-4E9D6A688D2A}" presName="pillarX" presStyleLbl="node1" presStyleIdx="2" presStyleCnt="7">
        <dgm:presLayoutVars>
          <dgm:bulletEnabled val="1"/>
        </dgm:presLayoutVars>
      </dgm:prSet>
      <dgm:spPr/>
    </dgm:pt>
    <dgm:pt modelId="{82F5335F-6E72-4F66-A0C0-843B5C20B1F0}" type="pres">
      <dgm:prSet presAssocID="{A64E9A79-1E66-4466-8E00-24181C4B552A}" presName="pillarX" presStyleLbl="node1" presStyleIdx="3" presStyleCnt="7">
        <dgm:presLayoutVars>
          <dgm:bulletEnabled val="1"/>
        </dgm:presLayoutVars>
      </dgm:prSet>
      <dgm:spPr/>
    </dgm:pt>
    <dgm:pt modelId="{0FD0CE40-12DE-4F3E-A162-5D510837C7AF}" type="pres">
      <dgm:prSet presAssocID="{D898F009-08BE-4028-8107-06406E6FBDC9}" presName="pillarX" presStyleLbl="node1" presStyleIdx="4" presStyleCnt="7">
        <dgm:presLayoutVars>
          <dgm:bulletEnabled val="1"/>
        </dgm:presLayoutVars>
      </dgm:prSet>
      <dgm:spPr/>
    </dgm:pt>
    <dgm:pt modelId="{B487B1B9-6CE1-4570-9F42-E88FB51EE26F}" type="pres">
      <dgm:prSet presAssocID="{24FA7423-780A-4ADB-9AB4-21898780D5CE}" presName="pillarX" presStyleLbl="node1" presStyleIdx="5" presStyleCnt="7">
        <dgm:presLayoutVars>
          <dgm:bulletEnabled val="1"/>
        </dgm:presLayoutVars>
      </dgm:prSet>
      <dgm:spPr/>
    </dgm:pt>
    <dgm:pt modelId="{B31ABA9C-E4A3-48F6-BA97-577BC1FC89D9}" type="pres">
      <dgm:prSet presAssocID="{366AE46E-54A1-46C7-8302-02F8E013220E}" presName="pillarX" presStyleLbl="node1" presStyleIdx="6" presStyleCnt="7">
        <dgm:presLayoutVars>
          <dgm:bulletEnabled val="1"/>
        </dgm:presLayoutVars>
      </dgm:prSet>
      <dgm:spPr/>
    </dgm:pt>
    <dgm:pt modelId="{87A24CA5-A769-4AD8-9829-CACB8FAAEB88}" type="pres">
      <dgm:prSet presAssocID="{0F81FF52-536F-40DB-A4B6-C4E48ED31DDF}" presName="base" presStyleLbl="dkBgShp" presStyleIdx="1" presStyleCnt="2"/>
      <dgm:spPr>
        <a:solidFill>
          <a:srgbClr val="56933B"/>
        </a:solidFill>
        <a:ln>
          <a:solidFill>
            <a:schemeClr val="bg1"/>
          </a:solidFill>
        </a:ln>
      </dgm:spPr>
    </dgm:pt>
  </dgm:ptLst>
  <dgm:cxnLst>
    <dgm:cxn modelId="{36FE0912-7DCC-4B09-A0C1-6901868EEF0B}" type="presOf" srcId="{0AE15FA1-BA45-49C6-8E65-46B7DE86F3EC}" destId="{10E998BF-0381-477E-AAE8-B755529DF6D1}" srcOrd="0" destOrd="0" presId="urn:microsoft.com/office/officeart/2005/8/layout/hList3"/>
    <dgm:cxn modelId="{01C0B016-3681-4615-B016-7AFE90C503C7}" type="presOf" srcId="{068C5EFF-9053-4376-9EEC-D9EBC395BE0F}" destId="{57F9FCD9-3BA1-46FE-9A86-98F8EC167EF4}" srcOrd="0" destOrd="0" presId="urn:microsoft.com/office/officeart/2005/8/layout/hList3"/>
    <dgm:cxn modelId="{A4401B19-1522-4DEA-955F-B7A994020912}" srcId="{0F81FF52-536F-40DB-A4B6-C4E48ED31DDF}" destId="{2A255BCD-0BF0-483D-96E4-E6D8BFEA52FE}" srcOrd="0" destOrd="0" parTransId="{5D76D5C5-CE60-440D-B387-8C7E57F18E9E}" sibTransId="{175EBD24-D57C-45A7-9535-F7152F2852ED}"/>
    <dgm:cxn modelId="{AA53AF19-6727-49A4-B876-EBEE300E1003}" srcId="{0F81FF52-536F-40DB-A4B6-C4E48ED31DDF}" destId="{A64E9A79-1E66-4466-8E00-24181C4B552A}" srcOrd="3" destOrd="0" parTransId="{D4BD6447-7AD2-444E-8270-EE9DE3CA86E9}" sibTransId="{F905D5C6-3682-4F50-BD85-A47BD5F401B1}"/>
    <dgm:cxn modelId="{E128BB36-9A51-4F2C-A7DA-235C338869B6}" type="presOf" srcId="{E0F438C5-B74D-49B8-B4A0-4E9D6A688D2A}" destId="{58829F29-8EC1-4265-A142-EAD87D1B180B}" srcOrd="0" destOrd="0" presId="urn:microsoft.com/office/officeart/2005/8/layout/hList3"/>
    <dgm:cxn modelId="{7DE3333A-0E7D-4298-9312-586589D6410D}" type="presOf" srcId="{A64E9A79-1E66-4466-8E00-24181C4B552A}" destId="{82F5335F-6E72-4F66-A0C0-843B5C20B1F0}" srcOrd="0" destOrd="0" presId="urn:microsoft.com/office/officeart/2005/8/layout/hList3"/>
    <dgm:cxn modelId="{E0C0BB6C-7420-47FD-9517-68C126CA1EBE}" srcId="{0F81FF52-536F-40DB-A4B6-C4E48ED31DDF}" destId="{D898F009-08BE-4028-8107-06406E6FBDC9}" srcOrd="4" destOrd="0" parTransId="{F1CBBCE2-BF8A-47BA-952A-D338522831F8}" sibTransId="{E66D69B7-BE8F-4D40-8BD1-8601F57236C6}"/>
    <dgm:cxn modelId="{6E7DC988-28C6-4990-9511-21B723D5B3B2}" type="presOf" srcId="{366AE46E-54A1-46C7-8302-02F8E013220E}" destId="{B31ABA9C-E4A3-48F6-BA97-577BC1FC89D9}" srcOrd="0" destOrd="0" presId="urn:microsoft.com/office/officeart/2005/8/layout/hList3"/>
    <dgm:cxn modelId="{CEFE2D90-121E-4C91-AFD1-02354009BE55}" type="presOf" srcId="{0F81FF52-536F-40DB-A4B6-C4E48ED31DDF}" destId="{32E2B2D4-5D81-4E02-BF5F-CA5FC3672B12}" srcOrd="0" destOrd="0" presId="urn:microsoft.com/office/officeart/2005/8/layout/hList3"/>
    <dgm:cxn modelId="{2ADB7592-111C-49FC-A325-D46C3DD19C27}" srcId="{0F81FF52-536F-40DB-A4B6-C4E48ED31DDF}" destId="{E0F438C5-B74D-49B8-B4A0-4E9D6A688D2A}" srcOrd="2" destOrd="0" parTransId="{DC26DA5E-0935-431F-89F6-7564046A677F}" sibTransId="{E980A363-4A04-43E3-9C19-B8559CE1E202}"/>
    <dgm:cxn modelId="{D50EBD9C-3D03-4D66-A920-4D6CA7584931}" srcId="{068C5EFF-9053-4376-9EEC-D9EBC395BE0F}" destId="{0F81FF52-536F-40DB-A4B6-C4E48ED31DDF}" srcOrd="0" destOrd="0" parTransId="{263D5951-AD9F-498E-856E-4AE76114A566}" sibTransId="{A32F12A8-317D-4CC6-B27A-DBD4E5D82F50}"/>
    <dgm:cxn modelId="{DC5C08B8-09C6-41D8-AB73-A4F8BD5E69DC}" srcId="{0F81FF52-536F-40DB-A4B6-C4E48ED31DDF}" destId="{0AE15FA1-BA45-49C6-8E65-46B7DE86F3EC}" srcOrd="1" destOrd="0" parTransId="{E7F4D3C9-E357-46F6-9041-5BDB80291D1F}" sibTransId="{7681AEC3-0533-488C-9AD0-E86BECD4A283}"/>
    <dgm:cxn modelId="{3D7BE7C1-34F7-4D0B-BB09-3F5B42DC45FF}" type="presOf" srcId="{24FA7423-780A-4ADB-9AB4-21898780D5CE}" destId="{B487B1B9-6CE1-4570-9F42-E88FB51EE26F}" srcOrd="0" destOrd="0" presId="urn:microsoft.com/office/officeart/2005/8/layout/hList3"/>
    <dgm:cxn modelId="{FDB8B4E0-5ADD-4E53-8C19-1357B6127B28}" type="presOf" srcId="{D898F009-08BE-4028-8107-06406E6FBDC9}" destId="{0FD0CE40-12DE-4F3E-A162-5D510837C7AF}" srcOrd="0" destOrd="0" presId="urn:microsoft.com/office/officeart/2005/8/layout/hList3"/>
    <dgm:cxn modelId="{9D926FF3-B65F-40AA-BFAF-B4A2F3311787}" type="presOf" srcId="{2A255BCD-0BF0-483D-96E4-E6D8BFEA52FE}" destId="{4D5791FB-88AE-4085-BF06-6168C6E23C57}" srcOrd="0" destOrd="0" presId="urn:microsoft.com/office/officeart/2005/8/layout/hList3"/>
    <dgm:cxn modelId="{7572EBF4-1B04-4FDA-BAFB-049D08FD4DC1}" srcId="{0F81FF52-536F-40DB-A4B6-C4E48ED31DDF}" destId="{24FA7423-780A-4ADB-9AB4-21898780D5CE}" srcOrd="5" destOrd="0" parTransId="{5BC799F9-1174-4469-BEC2-BB49B35AEBE0}" sibTransId="{A7E1910F-ED3F-44D4-99E7-D0AF395AFB18}"/>
    <dgm:cxn modelId="{B22A32FF-14AF-4EFC-86B2-209ED19D4AA1}" srcId="{0F81FF52-536F-40DB-A4B6-C4E48ED31DDF}" destId="{366AE46E-54A1-46C7-8302-02F8E013220E}" srcOrd="6" destOrd="0" parTransId="{C9BD7727-3057-412F-BA8E-7A68954F65B4}" sibTransId="{74B001D5-F46A-4714-8788-0D0432FE50C0}"/>
    <dgm:cxn modelId="{A3ED3F24-5AD9-4889-B189-B7490B019E63}" type="presParOf" srcId="{57F9FCD9-3BA1-46FE-9A86-98F8EC167EF4}" destId="{32E2B2D4-5D81-4E02-BF5F-CA5FC3672B12}" srcOrd="0" destOrd="0" presId="urn:microsoft.com/office/officeart/2005/8/layout/hList3"/>
    <dgm:cxn modelId="{260494F4-E06D-4347-B040-EB5763C8F5EB}" type="presParOf" srcId="{57F9FCD9-3BA1-46FE-9A86-98F8EC167EF4}" destId="{1AF5C997-57E5-49AB-913E-B40A9C402D87}" srcOrd="1" destOrd="0" presId="urn:microsoft.com/office/officeart/2005/8/layout/hList3"/>
    <dgm:cxn modelId="{2BDB20C5-5228-4BAA-AB5B-8801BA6351BB}" type="presParOf" srcId="{1AF5C997-57E5-49AB-913E-B40A9C402D87}" destId="{4D5791FB-88AE-4085-BF06-6168C6E23C57}" srcOrd="0" destOrd="0" presId="urn:microsoft.com/office/officeart/2005/8/layout/hList3"/>
    <dgm:cxn modelId="{030A0A08-0679-4C0C-8671-149EC8EEF6D6}" type="presParOf" srcId="{1AF5C997-57E5-49AB-913E-B40A9C402D87}" destId="{10E998BF-0381-477E-AAE8-B755529DF6D1}" srcOrd="1" destOrd="0" presId="urn:microsoft.com/office/officeart/2005/8/layout/hList3"/>
    <dgm:cxn modelId="{30ACDADC-95FF-4B5A-BB68-EB0904DE5B38}" type="presParOf" srcId="{1AF5C997-57E5-49AB-913E-B40A9C402D87}" destId="{58829F29-8EC1-4265-A142-EAD87D1B180B}" srcOrd="2" destOrd="0" presId="urn:microsoft.com/office/officeart/2005/8/layout/hList3"/>
    <dgm:cxn modelId="{A3CA4EDA-77F0-4355-BEA7-5091D726FD23}" type="presParOf" srcId="{1AF5C997-57E5-49AB-913E-B40A9C402D87}" destId="{82F5335F-6E72-4F66-A0C0-843B5C20B1F0}" srcOrd="3" destOrd="0" presId="urn:microsoft.com/office/officeart/2005/8/layout/hList3"/>
    <dgm:cxn modelId="{C8CF6271-7156-409B-A3DB-9BEE463C8FE5}" type="presParOf" srcId="{1AF5C997-57E5-49AB-913E-B40A9C402D87}" destId="{0FD0CE40-12DE-4F3E-A162-5D510837C7AF}" srcOrd="4" destOrd="0" presId="urn:microsoft.com/office/officeart/2005/8/layout/hList3"/>
    <dgm:cxn modelId="{71420024-A478-4C66-9924-1B2C5CF77391}" type="presParOf" srcId="{1AF5C997-57E5-49AB-913E-B40A9C402D87}" destId="{B487B1B9-6CE1-4570-9F42-E88FB51EE26F}" srcOrd="5" destOrd="0" presId="urn:microsoft.com/office/officeart/2005/8/layout/hList3"/>
    <dgm:cxn modelId="{1E9CC33F-EB12-4BB2-926F-2DC191D1DFD9}" type="presParOf" srcId="{1AF5C997-57E5-49AB-913E-B40A9C402D87}" destId="{B31ABA9C-E4A3-48F6-BA97-577BC1FC89D9}" srcOrd="6" destOrd="0" presId="urn:microsoft.com/office/officeart/2005/8/layout/hList3"/>
    <dgm:cxn modelId="{A9934785-931D-4F79-A8BB-8872DAD302EC}" type="presParOf" srcId="{57F9FCD9-3BA1-46FE-9A86-98F8EC167EF4}" destId="{87A24CA5-A769-4AD8-9829-CACB8FAAEB8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F00E4B1-1183-4D06-A15A-F023BA95A22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F42362-473E-47A6-B0DF-42526255F812}">
      <dgm:prSet phldrT="[Text]" custT="1"/>
      <dgm:spPr/>
      <dgm:t>
        <a:bodyPr/>
        <a:lstStyle/>
        <a:p>
          <a:r>
            <a:rPr lang="en-US" sz="3200" b="1" dirty="0">
              <a:latin typeface="Arial" panose="020B0604020202020204" pitchFamily="34" charset="0"/>
              <a:cs typeface="Arial" panose="020B0604020202020204" pitchFamily="34" charset="0"/>
            </a:rPr>
            <a:t>Dependent</a:t>
          </a:r>
          <a:r>
            <a:rPr lang="en-US" sz="3200" b="1" dirty="0"/>
            <a:t> filers</a:t>
          </a:r>
        </a:p>
      </dgm:t>
    </dgm:pt>
    <dgm:pt modelId="{351C16AD-2EDB-45DB-A994-712D09F2133E}" type="parTrans" cxnId="{DA5DCE2A-284F-4D04-A736-891F07BF1F27}">
      <dgm:prSet/>
      <dgm:spPr/>
      <dgm:t>
        <a:bodyPr/>
        <a:lstStyle/>
        <a:p>
          <a:endParaRPr lang="en-US"/>
        </a:p>
      </dgm:t>
    </dgm:pt>
    <dgm:pt modelId="{B133DF24-7AE4-49D1-B48D-50C07777023D}" type="sibTrans" cxnId="{DA5DCE2A-284F-4D04-A736-891F07BF1F27}">
      <dgm:prSet/>
      <dgm:spPr/>
      <dgm:t>
        <a:bodyPr/>
        <a:lstStyle/>
        <a:p>
          <a:endParaRPr lang="en-US"/>
        </a:p>
      </dgm:t>
    </dgm:pt>
    <dgm:pt modelId="{15017AAA-01F0-4156-AC32-A8B5772B0AB1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Student and parent(s)</a:t>
          </a:r>
        </a:p>
      </dgm:t>
    </dgm:pt>
    <dgm:pt modelId="{CAC1EBAB-6309-432C-9C51-0B1BA30D0851}" type="parTrans" cxnId="{B784FCD0-2238-43C5-969B-CA28296FCEBB}">
      <dgm:prSet/>
      <dgm:spPr/>
      <dgm:t>
        <a:bodyPr/>
        <a:lstStyle/>
        <a:p>
          <a:endParaRPr lang="en-US"/>
        </a:p>
      </dgm:t>
    </dgm:pt>
    <dgm:pt modelId="{E833B775-2B0E-4239-AC9B-DD9536FBC027}" type="sibTrans" cxnId="{B784FCD0-2238-43C5-969B-CA28296FCEBB}">
      <dgm:prSet/>
      <dgm:spPr/>
      <dgm:t>
        <a:bodyPr/>
        <a:lstStyle/>
        <a:p>
          <a:endParaRPr lang="en-US"/>
        </a:p>
      </dgm:t>
    </dgm:pt>
    <dgm:pt modelId="{F9F5011D-5306-4008-9F8D-C2EDCFA4379E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Student’s siblings and children*</a:t>
          </a:r>
        </a:p>
      </dgm:t>
    </dgm:pt>
    <dgm:pt modelId="{995D8635-88B7-4C14-8EF4-AEC75A0D0C31}" type="parTrans" cxnId="{8A0FE604-F5CF-4048-85DA-41E685F1EEE3}">
      <dgm:prSet/>
      <dgm:spPr/>
      <dgm:t>
        <a:bodyPr/>
        <a:lstStyle/>
        <a:p>
          <a:endParaRPr lang="en-US"/>
        </a:p>
      </dgm:t>
    </dgm:pt>
    <dgm:pt modelId="{16338DBC-52FD-474B-AD61-ABEA8A60A5F5}" type="sibTrans" cxnId="{8A0FE604-F5CF-4048-85DA-41E685F1EEE3}">
      <dgm:prSet/>
      <dgm:spPr/>
      <dgm:t>
        <a:bodyPr/>
        <a:lstStyle/>
        <a:p>
          <a:endParaRPr lang="en-US"/>
        </a:p>
      </dgm:t>
    </dgm:pt>
    <dgm:pt modelId="{BB758662-3225-445E-B7D1-60C26C0CAADC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Unborn children and siblings of the student*</a:t>
          </a:r>
        </a:p>
      </dgm:t>
    </dgm:pt>
    <dgm:pt modelId="{74826132-35FD-456E-AC2D-CD2FD93B9A09}" type="parTrans" cxnId="{00497217-D01F-4C32-9E95-C7364E3A166B}">
      <dgm:prSet/>
      <dgm:spPr/>
      <dgm:t>
        <a:bodyPr/>
        <a:lstStyle/>
        <a:p>
          <a:endParaRPr lang="en-US"/>
        </a:p>
      </dgm:t>
    </dgm:pt>
    <dgm:pt modelId="{7C0E3559-2170-4C4B-A11F-B36C06702AC6}" type="sibTrans" cxnId="{00497217-D01F-4C32-9E95-C7364E3A166B}">
      <dgm:prSet/>
      <dgm:spPr/>
      <dgm:t>
        <a:bodyPr/>
        <a:lstStyle/>
        <a:p>
          <a:endParaRPr lang="en-US"/>
        </a:p>
      </dgm:t>
    </dgm:pt>
    <dgm:pt modelId="{F5D0E052-8C0E-4068-980E-F177C8447BCE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Other persons who live in household*</a:t>
          </a:r>
        </a:p>
      </dgm:t>
    </dgm:pt>
    <dgm:pt modelId="{A9EA6A38-F133-4F97-A571-B5AACF74368A}" type="parTrans" cxnId="{F75F0A40-9BCC-4C36-9EA5-B786E3114C0E}">
      <dgm:prSet/>
      <dgm:spPr/>
      <dgm:t>
        <a:bodyPr/>
        <a:lstStyle/>
        <a:p>
          <a:endParaRPr lang="en-US"/>
        </a:p>
      </dgm:t>
    </dgm:pt>
    <dgm:pt modelId="{92A633BB-D1DA-493A-AC1A-4CB3834D33FC}" type="sibTrans" cxnId="{F75F0A40-9BCC-4C36-9EA5-B786E3114C0E}">
      <dgm:prSet/>
      <dgm:spPr/>
      <dgm:t>
        <a:bodyPr/>
        <a:lstStyle/>
        <a:p>
          <a:endParaRPr lang="en-US"/>
        </a:p>
      </dgm:t>
    </dgm:pt>
    <dgm:pt modelId="{4511C1AB-2293-40DE-8DD1-60AC369FD38E}" type="pres">
      <dgm:prSet presAssocID="{6F00E4B1-1183-4D06-A15A-F023BA95A229}" presName="Name0" presStyleCnt="0">
        <dgm:presLayoutVars>
          <dgm:dir/>
          <dgm:animLvl val="lvl"/>
          <dgm:resizeHandles val="exact"/>
        </dgm:presLayoutVars>
      </dgm:prSet>
      <dgm:spPr/>
    </dgm:pt>
    <dgm:pt modelId="{D3D4F1D1-80C3-4971-BDA0-40560D17AA29}" type="pres">
      <dgm:prSet presAssocID="{A7F42362-473E-47A6-B0DF-42526255F812}" presName="composite" presStyleCnt="0"/>
      <dgm:spPr/>
    </dgm:pt>
    <dgm:pt modelId="{E3927A4E-DACB-46FB-8463-79BD804CFC6B}" type="pres">
      <dgm:prSet presAssocID="{A7F42362-473E-47A6-B0DF-42526255F812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2BA21036-4B8C-40C5-8FF0-121F2B2C66A9}" type="pres">
      <dgm:prSet presAssocID="{A7F42362-473E-47A6-B0DF-42526255F812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8A0FE604-F5CF-4048-85DA-41E685F1EEE3}" srcId="{A7F42362-473E-47A6-B0DF-42526255F812}" destId="{F9F5011D-5306-4008-9F8D-C2EDCFA4379E}" srcOrd="1" destOrd="0" parTransId="{995D8635-88B7-4C14-8EF4-AEC75A0D0C31}" sibTransId="{16338DBC-52FD-474B-AD61-ABEA8A60A5F5}"/>
    <dgm:cxn modelId="{00497217-D01F-4C32-9E95-C7364E3A166B}" srcId="{A7F42362-473E-47A6-B0DF-42526255F812}" destId="{BB758662-3225-445E-B7D1-60C26C0CAADC}" srcOrd="2" destOrd="0" parTransId="{74826132-35FD-456E-AC2D-CD2FD93B9A09}" sibTransId="{7C0E3559-2170-4C4B-A11F-B36C06702AC6}"/>
    <dgm:cxn modelId="{DA5DCE2A-284F-4D04-A736-891F07BF1F27}" srcId="{6F00E4B1-1183-4D06-A15A-F023BA95A229}" destId="{A7F42362-473E-47A6-B0DF-42526255F812}" srcOrd="0" destOrd="0" parTransId="{351C16AD-2EDB-45DB-A994-712D09F2133E}" sibTransId="{B133DF24-7AE4-49D1-B48D-50C07777023D}"/>
    <dgm:cxn modelId="{F75F0A40-9BCC-4C36-9EA5-B786E3114C0E}" srcId="{A7F42362-473E-47A6-B0DF-42526255F812}" destId="{F5D0E052-8C0E-4068-980E-F177C8447BCE}" srcOrd="3" destOrd="0" parTransId="{A9EA6A38-F133-4F97-A571-B5AACF74368A}" sibTransId="{92A633BB-D1DA-493A-AC1A-4CB3834D33FC}"/>
    <dgm:cxn modelId="{7650CDA4-1CAF-4CD7-B9FA-7DE1306B261B}" type="presOf" srcId="{6F00E4B1-1183-4D06-A15A-F023BA95A229}" destId="{4511C1AB-2293-40DE-8DD1-60AC369FD38E}" srcOrd="0" destOrd="0" presId="urn:microsoft.com/office/officeart/2005/8/layout/hList1"/>
    <dgm:cxn modelId="{796419A6-BD9C-4287-8590-3FBCBF00687C}" type="presOf" srcId="{BB758662-3225-445E-B7D1-60C26C0CAADC}" destId="{2BA21036-4B8C-40C5-8FF0-121F2B2C66A9}" srcOrd="0" destOrd="2" presId="urn:microsoft.com/office/officeart/2005/8/layout/hList1"/>
    <dgm:cxn modelId="{FB66A0AE-DDA1-4F2B-A4E9-84CAB8811B68}" type="presOf" srcId="{F9F5011D-5306-4008-9F8D-C2EDCFA4379E}" destId="{2BA21036-4B8C-40C5-8FF0-121F2B2C66A9}" srcOrd="0" destOrd="1" presId="urn:microsoft.com/office/officeart/2005/8/layout/hList1"/>
    <dgm:cxn modelId="{6D33C4BA-A7FD-48E6-A9CE-D17D0BB025CA}" type="presOf" srcId="{A7F42362-473E-47A6-B0DF-42526255F812}" destId="{E3927A4E-DACB-46FB-8463-79BD804CFC6B}" srcOrd="0" destOrd="0" presId="urn:microsoft.com/office/officeart/2005/8/layout/hList1"/>
    <dgm:cxn modelId="{E69B2AC2-29F2-4FC8-9626-81D470B0219C}" type="presOf" srcId="{15017AAA-01F0-4156-AC32-A8B5772B0AB1}" destId="{2BA21036-4B8C-40C5-8FF0-121F2B2C66A9}" srcOrd="0" destOrd="0" presId="urn:microsoft.com/office/officeart/2005/8/layout/hList1"/>
    <dgm:cxn modelId="{B784FCD0-2238-43C5-969B-CA28296FCEBB}" srcId="{A7F42362-473E-47A6-B0DF-42526255F812}" destId="{15017AAA-01F0-4156-AC32-A8B5772B0AB1}" srcOrd="0" destOrd="0" parTransId="{CAC1EBAB-6309-432C-9C51-0B1BA30D0851}" sibTransId="{E833B775-2B0E-4239-AC9B-DD9536FBC027}"/>
    <dgm:cxn modelId="{F7C991EB-E53C-4D58-A336-ED23086ECB8D}" type="presOf" srcId="{F5D0E052-8C0E-4068-980E-F177C8447BCE}" destId="{2BA21036-4B8C-40C5-8FF0-121F2B2C66A9}" srcOrd="0" destOrd="3" presId="urn:microsoft.com/office/officeart/2005/8/layout/hList1"/>
    <dgm:cxn modelId="{9EC1EFD0-133E-4814-AD4C-18492D3B1DEB}" type="presParOf" srcId="{4511C1AB-2293-40DE-8DD1-60AC369FD38E}" destId="{D3D4F1D1-80C3-4971-BDA0-40560D17AA29}" srcOrd="0" destOrd="0" presId="urn:microsoft.com/office/officeart/2005/8/layout/hList1"/>
    <dgm:cxn modelId="{E9906D5E-BC5B-4C3B-93A7-C36B7DC70C6E}" type="presParOf" srcId="{D3D4F1D1-80C3-4971-BDA0-40560D17AA29}" destId="{E3927A4E-DACB-46FB-8463-79BD804CFC6B}" srcOrd="0" destOrd="0" presId="urn:microsoft.com/office/officeart/2005/8/layout/hList1"/>
    <dgm:cxn modelId="{E5B5974D-1199-4BD1-BCFE-D0FB27FA6381}" type="presParOf" srcId="{D3D4F1D1-80C3-4971-BDA0-40560D17AA29}" destId="{2BA21036-4B8C-40C5-8FF0-121F2B2C66A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F3228E-44F6-48AA-BDA5-8804D7CAD0C2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6F68B7A3-6A4D-4B54-9FE7-8DD61A7CADE1}">
      <dgm:prSet phldrT="[Text]" custT="1"/>
      <dgm:spPr>
        <a:solidFill>
          <a:srgbClr val="92D050"/>
        </a:solidFill>
      </dgm:spPr>
      <dgm:t>
        <a:bodyPr/>
        <a:lstStyle/>
        <a:p>
          <a:pPr marL="0" indent="0" algn="ctr"/>
          <a:r>
            <a:rPr lang="en-US" sz="2100" b="1" dirty="0"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gm:t>
    </dgm:pt>
    <dgm:pt modelId="{7E20ED66-AC12-4D8E-93F7-8191E956654B}" type="parTrans" cxnId="{1C298667-9058-4AFD-9B7D-02B8F6F76E6E}">
      <dgm:prSet/>
      <dgm:spPr/>
      <dgm:t>
        <a:bodyPr/>
        <a:lstStyle/>
        <a:p>
          <a:endParaRPr lang="en-US"/>
        </a:p>
      </dgm:t>
    </dgm:pt>
    <dgm:pt modelId="{4E4F07CC-7A43-412E-8E68-BAE931981821}" type="sibTrans" cxnId="{1C298667-9058-4AFD-9B7D-02B8F6F76E6E}">
      <dgm:prSet/>
      <dgm:spPr/>
      <dgm:t>
        <a:bodyPr/>
        <a:lstStyle/>
        <a:p>
          <a:endParaRPr lang="en-US"/>
        </a:p>
      </dgm:t>
    </dgm:pt>
    <dgm:pt modelId="{682A8F05-7D8B-4AC1-9CFF-F61E56957BBB}">
      <dgm:prSet phldrT="[Text]" custT="1"/>
      <dgm:spPr/>
      <dgm:t>
        <a:bodyPr/>
        <a:lstStyle/>
        <a:p>
          <a:r>
            <a:rPr lang="en-US" sz="23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gm:t>
    </dgm:pt>
    <dgm:pt modelId="{785407CD-398C-4E55-9F45-95581E2798CD}" type="parTrans" cxnId="{875622C8-17B2-4ED7-83CF-24308F7902F8}">
      <dgm:prSet/>
      <dgm:spPr/>
      <dgm:t>
        <a:bodyPr/>
        <a:lstStyle/>
        <a:p>
          <a:endParaRPr lang="en-US"/>
        </a:p>
      </dgm:t>
    </dgm:pt>
    <dgm:pt modelId="{F93C58AD-730C-49D9-BA66-89158FB0F987}" type="sibTrans" cxnId="{875622C8-17B2-4ED7-83CF-24308F7902F8}">
      <dgm:prSet/>
      <dgm:spPr/>
      <dgm:t>
        <a:bodyPr/>
        <a:lstStyle/>
        <a:p>
          <a:endParaRPr lang="en-US"/>
        </a:p>
      </dgm:t>
    </dgm:pt>
    <dgm:pt modelId="{DC530D26-CA37-4212-886E-04FB28979D9E}">
      <dgm:prSet phldrT="[Text]" custT="1"/>
      <dgm:spPr>
        <a:solidFill>
          <a:srgbClr val="7030A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23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gm:t>
    </dgm:pt>
    <dgm:pt modelId="{580B8DFB-8F04-47EF-9A8E-2A616877A50B}" type="parTrans" cxnId="{D8023A30-79FA-41A1-A12F-BD4EFD49287A}">
      <dgm:prSet/>
      <dgm:spPr/>
      <dgm:t>
        <a:bodyPr/>
        <a:lstStyle/>
        <a:p>
          <a:endParaRPr lang="en-US"/>
        </a:p>
      </dgm:t>
    </dgm:pt>
    <dgm:pt modelId="{4C896F4D-BF7C-404A-8CEB-CE5C6535FA00}" type="sibTrans" cxnId="{D8023A30-79FA-41A1-A12F-BD4EFD49287A}">
      <dgm:prSet/>
      <dgm:spPr/>
      <dgm:t>
        <a:bodyPr/>
        <a:lstStyle/>
        <a:p>
          <a:endParaRPr lang="en-US"/>
        </a:p>
      </dgm:t>
    </dgm:pt>
    <dgm:pt modelId="{2ED1C108-D4C5-44B4-8382-89378080E128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3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gm:t>
    </dgm:pt>
    <dgm:pt modelId="{EC0C1072-F167-49A3-B77E-46DDA35C39AE}" type="parTrans" cxnId="{2D8129EA-FD72-4E87-891E-66AA8F156A42}">
      <dgm:prSet/>
      <dgm:spPr/>
      <dgm:t>
        <a:bodyPr/>
        <a:lstStyle/>
        <a:p>
          <a:endParaRPr lang="en-US"/>
        </a:p>
      </dgm:t>
    </dgm:pt>
    <dgm:pt modelId="{5C2F60CB-4FC2-461B-AD44-2CF82B43AC96}" type="sibTrans" cxnId="{2D8129EA-FD72-4E87-891E-66AA8F156A42}">
      <dgm:prSet/>
      <dgm:spPr/>
      <dgm:t>
        <a:bodyPr/>
        <a:lstStyle/>
        <a:p>
          <a:endParaRPr lang="en-US"/>
        </a:p>
      </dgm:t>
    </dgm:pt>
    <dgm:pt modelId="{AF025E32-9831-4BD8-B3C2-347098364BA7}" type="pres">
      <dgm:prSet presAssocID="{3DF3228E-44F6-48AA-BDA5-8804D7CAD0C2}" presName="compositeShape" presStyleCnt="0">
        <dgm:presLayoutVars>
          <dgm:chMax val="7"/>
          <dgm:dir/>
          <dgm:resizeHandles val="exact"/>
        </dgm:presLayoutVars>
      </dgm:prSet>
      <dgm:spPr/>
    </dgm:pt>
    <dgm:pt modelId="{0F806ED3-8967-4A1C-9E7A-44FDF5590D78}" type="pres">
      <dgm:prSet presAssocID="{3DF3228E-44F6-48AA-BDA5-8804D7CAD0C2}" presName="wedge1" presStyleLbl="node1" presStyleIdx="0" presStyleCnt="4" custScaleX="101883" custScaleY="101341" custLinFactNeighborX="-1321" custLinFactNeighborY="1186"/>
      <dgm:spPr/>
    </dgm:pt>
    <dgm:pt modelId="{BDBC445D-9F22-43BE-9DE0-B4867C100CC5}" type="pres">
      <dgm:prSet presAssocID="{3DF3228E-44F6-48AA-BDA5-8804D7CAD0C2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4618673-05F8-4D88-BC03-2C7CBDB687DA}" type="pres">
      <dgm:prSet presAssocID="{3DF3228E-44F6-48AA-BDA5-8804D7CAD0C2}" presName="wedge2" presStyleLbl="node1" presStyleIdx="1" presStyleCnt="4"/>
      <dgm:spPr/>
    </dgm:pt>
    <dgm:pt modelId="{A102E50C-A2E0-4DD2-BAFB-5FFF4EF09F78}" type="pres">
      <dgm:prSet presAssocID="{3DF3228E-44F6-48AA-BDA5-8804D7CAD0C2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7203243-5DEB-4E3D-909D-180D70D4E8F3}" type="pres">
      <dgm:prSet presAssocID="{3DF3228E-44F6-48AA-BDA5-8804D7CAD0C2}" presName="wedge3" presStyleLbl="node1" presStyleIdx="2" presStyleCnt="4"/>
      <dgm:spPr/>
    </dgm:pt>
    <dgm:pt modelId="{9654E459-7EE4-4272-BCAD-FECD9E331C69}" type="pres">
      <dgm:prSet presAssocID="{3DF3228E-44F6-48AA-BDA5-8804D7CAD0C2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44DDE9C-41E0-4E26-AB1E-6786C80CB3B8}" type="pres">
      <dgm:prSet presAssocID="{3DF3228E-44F6-48AA-BDA5-8804D7CAD0C2}" presName="wedge4" presStyleLbl="node1" presStyleIdx="3" presStyleCnt="4"/>
      <dgm:spPr/>
    </dgm:pt>
    <dgm:pt modelId="{6056FF9D-BAF8-42AA-85EF-07C024F02046}" type="pres">
      <dgm:prSet presAssocID="{3DF3228E-44F6-48AA-BDA5-8804D7CAD0C2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BD76102-E049-432D-BF41-6564802E32F2}" type="presOf" srcId="{682A8F05-7D8B-4AC1-9CFF-F61E56957BBB}" destId="{A102E50C-A2E0-4DD2-BAFB-5FFF4EF09F78}" srcOrd="1" destOrd="0" presId="urn:microsoft.com/office/officeart/2005/8/layout/chart3"/>
    <dgm:cxn modelId="{BBF18C04-4BEF-4AB8-B51A-3F7087F15881}" type="presOf" srcId="{682A8F05-7D8B-4AC1-9CFF-F61E56957BBB}" destId="{44618673-05F8-4D88-BC03-2C7CBDB687DA}" srcOrd="0" destOrd="0" presId="urn:microsoft.com/office/officeart/2005/8/layout/chart3"/>
    <dgm:cxn modelId="{28E08A20-621F-4F0E-B10A-DEA11B406C98}" type="presOf" srcId="{6F68B7A3-6A4D-4B54-9FE7-8DD61A7CADE1}" destId="{0F806ED3-8967-4A1C-9E7A-44FDF5590D78}" srcOrd="0" destOrd="0" presId="urn:microsoft.com/office/officeart/2005/8/layout/chart3"/>
    <dgm:cxn modelId="{D8023A30-79FA-41A1-A12F-BD4EFD49287A}" srcId="{3DF3228E-44F6-48AA-BDA5-8804D7CAD0C2}" destId="{DC530D26-CA37-4212-886E-04FB28979D9E}" srcOrd="3" destOrd="0" parTransId="{580B8DFB-8F04-47EF-9A8E-2A616877A50B}" sibTransId="{4C896F4D-BF7C-404A-8CEB-CE5C6535FA00}"/>
    <dgm:cxn modelId="{D8158D61-DA8A-476D-AE3F-3BA58C18E1CB}" type="presOf" srcId="{6F68B7A3-6A4D-4B54-9FE7-8DD61A7CADE1}" destId="{BDBC445D-9F22-43BE-9DE0-B4867C100CC5}" srcOrd="1" destOrd="0" presId="urn:microsoft.com/office/officeart/2005/8/layout/chart3"/>
    <dgm:cxn modelId="{1C298667-9058-4AFD-9B7D-02B8F6F76E6E}" srcId="{3DF3228E-44F6-48AA-BDA5-8804D7CAD0C2}" destId="{6F68B7A3-6A4D-4B54-9FE7-8DD61A7CADE1}" srcOrd="0" destOrd="0" parTransId="{7E20ED66-AC12-4D8E-93F7-8191E956654B}" sibTransId="{4E4F07CC-7A43-412E-8E68-BAE931981821}"/>
    <dgm:cxn modelId="{8BB90355-69CE-4400-8CC6-5F9B46B194AB}" type="presOf" srcId="{3DF3228E-44F6-48AA-BDA5-8804D7CAD0C2}" destId="{AF025E32-9831-4BD8-B3C2-347098364BA7}" srcOrd="0" destOrd="0" presId="urn:microsoft.com/office/officeart/2005/8/layout/chart3"/>
    <dgm:cxn modelId="{67146D55-D195-412D-B44F-A3537F03324D}" type="presOf" srcId="{DC530D26-CA37-4212-886E-04FB28979D9E}" destId="{144DDE9C-41E0-4E26-AB1E-6786C80CB3B8}" srcOrd="0" destOrd="0" presId="urn:microsoft.com/office/officeart/2005/8/layout/chart3"/>
    <dgm:cxn modelId="{C86A5B8F-6C1D-4C96-9E88-7C7636AAA1C0}" type="presOf" srcId="{DC530D26-CA37-4212-886E-04FB28979D9E}" destId="{6056FF9D-BAF8-42AA-85EF-07C024F02046}" srcOrd="1" destOrd="0" presId="urn:microsoft.com/office/officeart/2005/8/layout/chart3"/>
    <dgm:cxn modelId="{875622C8-17B2-4ED7-83CF-24308F7902F8}" srcId="{3DF3228E-44F6-48AA-BDA5-8804D7CAD0C2}" destId="{682A8F05-7D8B-4AC1-9CFF-F61E56957BBB}" srcOrd="1" destOrd="0" parTransId="{785407CD-398C-4E55-9F45-95581E2798CD}" sibTransId="{F93C58AD-730C-49D9-BA66-89158FB0F987}"/>
    <dgm:cxn modelId="{D60DEECB-9486-465C-9DE4-74D5B25E28FC}" type="presOf" srcId="{2ED1C108-D4C5-44B4-8382-89378080E128}" destId="{97203243-5DEB-4E3D-909D-180D70D4E8F3}" srcOrd="0" destOrd="0" presId="urn:microsoft.com/office/officeart/2005/8/layout/chart3"/>
    <dgm:cxn modelId="{354A0FD2-782B-40F4-B864-096A1BA375E1}" type="presOf" srcId="{2ED1C108-D4C5-44B4-8382-89378080E128}" destId="{9654E459-7EE4-4272-BCAD-FECD9E331C69}" srcOrd="1" destOrd="0" presId="urn:microsoft.com/office/officeart/2005/8/layout/chart3"/>
    <dgm:cxn modelId="{2D8129EA-FD72-4E87-891E-66AA8F156A42}" srcId="{3DF3228E-44F6-48AA-BDA5-8804D7CAD0C2}" destId="{2ED1C108-D4C5-44B4-8382-89378080E128}" srcOrd="2" destOrd="0" parTransId="{EC0C1072-F167-49A3-B77E-46DDA35C39AE}" sibTransId="{5C2F60CB-4FC2-461B-AD44-2CF82B43AC96}"/>
    <dgm:cxn modelId="{A6CE5246-D473-4F59-AB91-9C6798279878}" type="presParOf" srcId="{AF025E32-9831-4BD8-B3C2-347098364BA7}" destId="{0F806ED3-8967-4A1C-9E7A-44FDF5590D78}" srcOrd="0" destOrd="0" presId="urn:microsoft.com/office/officeart/2005/8/layout/chart3"/>
    <dgm:cxn modelId="{3E63D9D5-DA9C-4534-A141-FD5E15E35B0A}" type="presParOf" srcId="{AF025E32-9831-4BD8-B3C2-347098364BA7}" destId="{BDBC445D-9F22-43BE-9DE0-B4867C100CC5}" srcOrd="1" destOrd="0" presId="urn:microsoft.com/office/officeart/2005/8/layout/chart3"/>
    <dgm:cxn modelId="{D2A9FA80-E337-481A-BCB2-AD5FDFC2F3BE}" type="presParOf" srcId="{AF025E32-9831-4BD8-B3C2-347098364BA7}" destId="{44618673-05F8-4D88-BC03-2C7CBDB687DA}" srcOrd="2" destOrd="0" presId="urn:microsoft.com/office/officeart/2005/8/layout/chart3"/>
    <dgm:cxn modelId="{FE4D9A4C-15E5-4B91-BDC2-BE613B32BB81}" type="presParOf" srcId="{AF025E32-9831-4BD8-B3C2-347098364BA7}" destId="{A102E50C-A2E0-4DD2-BAFB-5FFF4EF09F78}" srcOrd="3" destOrd="0" presId="urn:microsoft.com/office/officeart/2005/8/layout/chart3"/>
    <dgm:cxn modelId="{1EE4E39E-6CD2-4E50-A327-8FF59BA9F3F8}" type="presParOf" srcId="{AF025E32-9831-4BD8-B3C2-347098364BA7}" destId="{97203243-5DEB-4E3D-909D-180D70D4E8F3}" srcOrd="4" destOrd="0" presId="urn:microsoft.com/office/officeart/2005/8/layout/chart3"/>
    <dgm:cxn modelId="{9DFEB361-D1BA-4FE9-B582-5E0333E64E7A}" type="presParOf" srcId="{AF025E32-9831-4BD8-B3C2-347098364BA7}" destId="{9654E459-7EE4-4272-BCAD-FECD9E331C69}" srcOrd="5" destOrd="0" presId="urn:microsoft.com/office/officeart/2005/8/layout/chart3"/>
    <dgm:cxn modelId="{C5A69F01-BE7A-41FF-BC53-B2EBD43E0CBC}" type="presParOf" srcId="{AF025E32-9831-4BD8-B3C2-347098364BA7}" destId="{144DDE9C-41E0-4E26-AB1E-6786C80CB3B8}" srcOrd="6" destOrd="0" presId="urn:microsoft.com/office/officeart/2005/8/layout/chart3"/>
    <dgm:cxn modelId="{5AC17278-A3AC-4FDC-AC5E-26A2398A62DC}" type="presParOf" srcId="{AF025E32-9831-4BD8-B3C2-347098364BA7}" destId="{6056FF9D-BAF8-42AA-85EF-07C024F02046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F3228E-44F6-48AA-BDA5-8804D7CAD0C2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6F68B7A3-6A4D-4B54-9FE7-8DD61A7CADE1}">
      <dgm:prSet phldrT="[Text]"/>
      <dgm:spPr>
        <a:solidFill>
          <a:srgbClr val="92D050"/>
        </a:solidFill>
        <a:ln w="12700">
          <a:noFill/>
        </a:ln>
      </dgm:spPr>
      <dgm:t>
        <a:bodyPr/>
        <a:lstStyle/>
        <a:p>
          <a:pPr marL="0" indent="0" algn="ctr"/>
          <a:r>
            <a: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gm:t>
    </dgm:pt>
    <dgm:pt modelId="{7E20ED66-AC12-4D8E-93F7-8191E956654B}" type="parTrans" cxnId="{1C298667-9058-4AFD-9B7D-02B8F6F76E6E}">
      <dgm:prSet/>
      <dgm:spPr/>
      <dgm:t>
        <a:bodyPr/>
        <a:lstStyle/>
        <a:p>
          <a:endParaRPr lang="en-US"/>
        </a:p>
      </dgm:t>
    </dgm:pt>
    <dgm:pt modelId="{4E4F07CC-7A43-412E-8E68-BAE931981821}" type="sibTrans" cxnId="{1C298667-9058-4AFD-9B7D-02B8F6F76E6E}">
      <dgm:prSet/>
      <dgm:spPr/>
      <dgm:t>
        <a:bodyPr/>
        <a:lstStyle/>
        <a:p>
          <a:endParaRPr lang="en-US"/>
        </a:p>
      </dgm:t>
    </dgm:pt>
    <dgm:pt modelId="{682A8F05-7D8B-4AC1-9CFF-F61E56957BBB}">
      <dgm:prSet phldrT="[Text]"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gm:t>
    </dgm:pt>
    <dgm:pt modelId="{785407CD-398C-4E55-9F45-95581E2798CD}" type="parTrans" cxnId="{875622C8-17B2-4ED7-83CF-24308F7902F8}">
      <dgm:prSet/>
      <dgm:spPr/>
      <dgm:t>
        <a:bodyPr/>
        <a:lstStyle/>
        <a:p>
          <a:endParaRPr lang="en-US"/>
        </a:p>
      </dgm:t>
    </dgm:pt>
    <dgm:pt modelId="{F93C58AD-730C-49D9-BA66-89158FB0F987}" type="sibTrans" cxnId="{875622C8-17B2-4ED7-83CF-24308F7902F8}">
      <dgm:prSet/>
      <dgm:spPr/>
      <dgm:t>
        <a:bodyPr/>
        <a:lstStyle/>
        <a:p>
          <a:endParaRPr lang="en-US"/>
        </a:p>
      </dgm:t>
    </dgm:pt>
    <dgm:pt modelId="{DC530D26-CA37-4212-886E-04FB28979D9E}">
      <dgm:prSet phldrT="[Text]"/>
      <dgm:spPr>
        <a:solidFill>
          <a:srgbClr val="7030A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gm:t>
    </dgm:pt>
    <dgm:pt modelId="{580B8DFB-8F04-47EF-9A8E-2A616877A50B}" type="parTrans" cxnId="{D8023A30-79FA-41A1-A12F-BD4EFD49287A}">
      <dgm:prSet/>
      <dgm:spPr/>
      <dgm:t>
        <a:bodyPr/>
        <a:lstStyle/>
        <a:p>
          <a:endParaRPr lang="en-US"/>
        </a:p>
      </dgm:t>
    </dgm:pt>
    <dgm:pt modelId="{4C896F4D-BF7C-404A-8CEB-CE5C6535FA00}" type="sibTrans" cxnId="{D8023A30-79FA-41A1-A12F-BD4EFD49287A}">
      <dgm:prSet/>
      <dgm:spPr/>
      <dgm:t>
        <a:bodyPr/>
        <a:lstStyle/>
        <a:p>
          <a:endParaRPr lang="en-US"/>
        </a:p>
      </dgm:t>
    </dgm:pt>
    <dgm:pt modelId="{2ED1C108-D4C5-44B4-8382-89378080E128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gm:t>
    </dgm:pt>
    <dgm:pt modelId="{EC0C1072-F167-49A3-B77E-46DDA35C39AE}" type="parTrans" cxnId="{2D8129EA-FD72-4E87-891E-66AA8F156A42}">
      <dgm:prSet/>
      <dgm:spPr/>
      <dgm:t>
        <a:bodyPr/>
        <a:lstStyle/>
        <a:p>
          <a:endParaRPr lang="en-US"/>
        </a:p>
      </dgm:t>
    </dgm:pt>
    <dgm:pt modelId="{5C2F60CB-4FC2-461B-AD44-2CF82B43AC96}" type="sibTrans" cxnId="{2D8129EA-FD72-4E87-891E-66AA8F156A42}">
      <dgm:prSet/>
      <dgm:spPr/>
      <dgm:t>
        <a:bodyPr/>
        <a:lstStyle/>
        <a:p>
          <a:endParaRPr lang="en-US"/>
        </a:p>
      </dgm:t>
    </dgm:pt>
    <dgm:pt modelId="{AF025E32-9831-4BD8-B3C2-347098364BA7}" type="pres">
      <dgm:prSet presAssocID="{3DF3228E-44F6-48AA-BDA5-8804D7CAD0C2}" presName="compositeShape" presStyleCnt="0">
        <dgm:presLayoutVars>
          <dgm:chMax val="7"/>
          <dgm:dir/>
          <dgm:resizeHandles val="exact"/>
        </dgm:presLayoutVars>
      </dgm:prSet>
      <dgm:spPr/>
    </dgm:pt>
    <dgm:pt modelId="{0F806ED3-8967-4A1C-9E7A-44FDF5590D78}" type="pres">
      <dgm:prSet presAssocID="{3DF3228E-44F6-48AA-BDA5-8804D7CAD0C2}" presName="wedge1" presStyleLbl="node1" presStyleIdx="0" presStyleCnt="4" custScaleX="101883" custScaleY="100289" custLinFactNeighborX="-5145" custLinFactNeighborY="4673"/>
      <dgm:spPr/>
    </dgm:pt>
    <dgm:pt modelId="{BDBC445D-9F22-43BE-9DE0-B4867C100CC5}" type="pres">
      <dgm:prSet presAssocID="{3DF3228E-44F6-48AA-BDA5-8804D7CAD0C2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4618673-05F8-4D88-BC03-2C7CBDB687DA}" type="pres">
      <dgm:prSet presAssocID="{3DF3228E-44F6-48AA-BDA5-8804D7CAD0C2}" presName="wedge2" presStyleLbl="node1" presStyleIdx="1" presStyleCnt="4" custLinFactNeighborX="3835" custLinFactNeighborY="3775"/>
      <dgm:spPr/>
    </dgm:pt>
    <dgm:pt modelId="{A102E50C-A2E0-4DD2-BAFB-5FFF4EF09F78}" type="pres">
      <dgm:prSet presAssocID="{3DF3228E-44F6-48AA-BDA5-8804D7CAD0C2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7203243-5DEB-4E3D-909D-180D70D4E8F3}" type="pres">
      <dgm:prSet presAssocID="{3DF3228E-44F6-48AA-BDA5-8804D7CAD0C2}" presName="wedge3" presStyleLbl="node1" presStyleIdx="2" presStyleCnt="4"/>
      <dgm:spPr/>
    </dgm:pt>
    <dgm:pt modelId="{9654E459-7EE4-4272-BCAD-FECD9E331C69}" type="pres">
      <dgm:prSet presAssocID="{3DF3228E-44F6-48AA-BDA5-8804D7CAD0C2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44DDE9C-41E0-4E26-AB1E-6786C80CB3B8}" type="pres">
      <dgm:prSet presAssocID="{3DF3228E-44F6-48AA-BDA5-8804D7CAD0C2}" presName="wedge4" presStyleLbl="node1" presStyleIdx="3" presStyleCnt="4"/>
      <dgm:spPr/>
    </dgm:pt>
    <dgm:pt modelId="{6056FF9D-BAF8-42AA-85EF-07C024F02046}" type="pres">
      <dgm:prSet presAssocID="{3DF3228E-44F6-48AA-BDA5-8804D7CAD0C2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BD76102-E049-432D-BF41-6564802E32F2}" type="presOf" srcId="{682A8F05-7D8B-4AC1-9CFF-F61E56957BBB}" destId="{A102E50C-A2E0-4DD2-BAFB-5FFF4EF09F78}" srcOrd="1" destOrd="0" presId="urn:microsoft.com/office/officeart/2005/8/layout/chart3"/>
    <dgm:cxn modelId="{BBF18C04-4BEF-4AB8-B51A-3F7087F15881}" type="presOf" srcId="{682A8F05-7D8B-4AC1-9CFF-F61E56957BBB}" destId="{44618673-05F8-4D88-BC03-2C7CBDB687DA}" srcOrd="0" destOrd="0" presId="urn:microsoft.com/office/officeart/2005/8/layout/chart3"/>
    <dgm:cxn modelId="{28E08A20-621F-4F0E-B10A-DEA11B406C98}" type="presOf" srcId="{6F68B7A3-6A4D-4B54-9FE7-8DD61A7CADE1}" destId="{0F806ED3-8967-4A1C-9E7A-44FDF5590D78}" srcOrd="0" destOrd="0" presId="urn:microsoft.com/office/officeart/2005/8/layout/chart3"/>
    <dgm:cxn modelId="{D8023A30-79FA-41A1-A12F-BD4EFD49287A}" srcId="{3DF3228E-44F6-48AA-BDA5-8804D7CAD0C2}" destId="{DC530D26-CA37-4212-886E-04FB28979D9E}" srcOrd="3" destOrd="0" parTransId="{580B8DFB-8F04-47EF-9A8E-2A616877A50B}" sibTransId="{4C896F4D-BF7C-404A-8CEB-CE5C6535FA00}"/>
    <dgm:cxn modelId="{D8158D61-DA8A-476D-AE3F-3BA58C18E1CB}" type="presOf" srcId="{6F68B7A3-6A4D-4B54-9FE7-8DD61A7CADE1}" destId="{BDBC445D-9F22-43BE-9DE0-B4867C100CC5}" srcOrd="1" destOrd="0" presId="urn:microsoft.com/office/officeart/2005/8/layout/chart3"/>
    <dgm:cxn modelId="{1C298667-9058-4AFD-9B7D-02B8F6F76E6E}" srcId="{3DF3228E-44F6-48AA-BDA5-8804D7CAD0C2}" destId="{6F68B7A3-6A4D-4B54-9FE7-8DD61A7CADE1}" srcOrd="0" destOrd="0" parTransId="{7E20ED66-AC12-4D8E-93F7-8191E956654B}" sibTransId="{4E4F07CC-7A43-412E-8E68-BAE931981821}"/>
    <dgm:cxn modelId="{8BB90355-69CE-4400-8CC6-5F9B46B194AB}" type="presOf" srcId="{3DF3228E-44F6-48AA-BDA5-8804D7CAD0C2}" destId="{AF025E32-9831-4BD8-B3C2-347098364BA7}" srcOrd="0" destOrd="0" presId="urn:microsoft.com/office/officeart/2005/8/layout/chart3"/>
    <dgm:cxn modelId="{67146D55-D195-412D-B44F-A3537F03324D}" type="presOf" srcId="{DC530D26-CA37-4212-886E-04FB28979D9E}" destId="{144DDE9C-41E0-4E26-AB1E-6786C80CB3B8}" srcOrd="0" destOrd="0" presId="urn:microsoft.com/office/officeart/2005/8/layout/chart3"/>
    <dgm:cxn modelId="{C86A5B8F-6C1D-4C96-9E88-7C7636AAA1C0}" type="presOf" srcId="{DC530D26-CA37-4212-886E-04FB28979D9E}" destId="{6056FF9D-BAF8-42AA-85EF-07C024F02046}" srcOrd="1" destOrd="0" presId="urn:microsoft.com/office/officeart/2005/8/layout/chart3"/>
    <dgm:cxn modelId="{875622C8-17B2-4ED7-83CF-24308F7902F8}" srcId="{3DF3228E-44F6-48AA-BDA5-8804D7CAD0C2}" destId="{682A8F05-7D8B-4AC1-9CFF-F61E56957BBB}" srcOrd="1" destOrd="0" parTransId="{785407CD-398C-4E55-9F45-95581E2798CD}" sibTransId="{F93C58AD-730C-49D9-BA66-89158FB0F987}"/>
    <dgm:cxn modelId="{D60DEECB-9486-465C-9DE4-74D5B25E28FC}" type="presOf" srcId="{2ED1C108-D4C5-44B4-8382-89378080E128}" destId="{97203243-5DEB-4E3D-909D-180D70D4E8F3}" srcOrd="0" destOrd="0" presId="urn:microsoft.com/office/officeart/2005/8/layout/chart3"/>
    <dgm:cxn modelId="{354A0FD2-782B-40F4-B864-096A1BA375E1}" type="presOf" srcId="{2ED1C108-D4C5-44B4-8382-89378080E128}" destId="{9654E459-7EE4-4272-BCAD-FECD9E331C69}" srcOrd="1" destOrd="0" presId="urn:microsoft.com/office/officeart/2005/8/layout/chart3"/>
    <dgm:cxn modelId="{2D8129EA-FD72-4E87-891E-66AA8F156A42}" srcId="{3DF3228E-44F6-48AA-BDA5-8804D7CAD0C2}" destId="{2ED1C108-D4C5-44B4-8382-89378080E128}" srcOrd="2" destOrd="0" parTransId="{EC0C1072-F167-49A3-B77E-46DDA35C39AE}" sibTransId="{5C2F60CB-4FC2-461B-AD44-2CF82B43AC96}"/>
    <dgm:cxn modelId="{A6CE5246-D473-4F59-AB91-9C6798279878}" type="presParOf" srcId="{AF025E32-9831-4BD8-B3C2-347098364BA7}" destId="{0F806ED3-8967-4A1C-9E7A-44FDF5590D78}" srcOrd="0" destOrd="0" presId="urn:microsoft.com/office/officeart/2005/8/layout/chart3"/>
    <dgm:cxn modelId="{3E63D9D5-DA9C-4534-A141-FD5E15E35B0A}" type="presParOf" srcId="{AF025E32-9831-4BD8-B3C2-347098364BA7}" destId="{BDBC445D-9F22-43BE-9DE0-B4867C100CC5}" srcOrd="1" destOrd="0" presId="urn:microsoft.com/office/officeart/2005/8/layout/chart3"/>
    <dgm:cxn modelId="{D2A9FA80-E337-481A-BCB2-AD5FDFC2F3BE}" type="presParOf" srcId="{AF025E32-9831-4BD8-B3C2-347098364BA7}" destId="{44618673-05F8-4D88-BC03-2C7CBDB687DA}" srcOrd="2" destOrd="0" presId="urn:microsoft.com/office/officeart/2005/8/layout/chart3"/>
    <dgm:cxn modelId="{FE4D9A4C-15E5-4B91-BDC2-BE613B32BB81}" type="presParOf" srcId="{AF025E32-9831-4BD8-B3C2-347098364BA7}" destId="{A102E50C-A2E0-4DD2-BAFB-5FFF4EF09F78}" srcOrd="3" destOrd="0" presId="urn:microsoft.com/office/officeart/2005/8/layout/chart3"/>
    <dgm:cxn modelId="{1EE4E39E-6CD2-4E50-A327-8FF59BA9F3F8}" type="presParOf" srcId="{AF025E32-9831-4BD8-B3C2-347098364BA7}" destId="{97203243-5DEB-4E3D-909D-180D70D4E8F3}" srcOrd="4" destOrd="0" presId="urn:microsoft.com/office/officeart/2005/8/layout/chart3"/>
    <dgm:cxn modelId="{9DFEB361-D1BA-4FE9-B582-5E0333E64E7A}" type="presParOf" srcId="{AF025E32-9831-4BD8-B3C2-347098364BA7}" destId="{9654E459-7EE4-4272-BCAD-FECD9E331C69}" srcOrd="5" destOrd="0" presId="urn:microsoft.com/office/officeart/2005/8/layout/chart3"/>
    <dgm:cxn modelId="{C5A69F01-BE7A-41FF-BC53-B2EBD43E0CBC}" type="presParOf" srcId="{AF025E32-9831-4BD8-B3C2-347098364BA7}" destId="{144DDE9C-41E0-4E26-AB1E-6786C80CB3B8}" srcOrd="6" destOrd="0" presId="urn:microsoft.com/office/officeart/2005/8/layout/chart3"/>
    <dgm:cxn modelId="{5AC17278-A3AC-4FDC-AC5E-26A2398A62DC}" type="presParOf" srcId="{AF025E32-9831-4BD8-B3C2-347098364BA7}" destId="{6056FF9D-BAF8-42AA-85EF-07C024F02046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F3228E-44F6-48AA-BDA5-8804D7CAD0C2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6F68B7A3-6A4D-4B54-9FE7-8DD61A7CADE1}">
      <dgm:prSet phldrT="[Text]" custT="1"/>
      <dgm:spPr>
        <a:solidFill>
          <a:srgbClr val="92D050"/>
        </a:solidFill>
      </dgm:spPr>
      <dgm:t>
        <a:bodyPr/>
        <a:lstStyle/>
        <a:p>
          <a:pPr marL="0" indent="0" algn="ctr"/>
          <a:r>
            <a:rPr lang="en-US" sz="23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gm:t>
    </dgm:pt>
    <dgm:pt modelId="{7E20ED66-AC12-4D8E-93F7-8191E956654B}" type="parTrans" cxnId="{1C298667-9058-4AFD-9B7D-02B8F6F76E6E}">
      <dgm:prSet/>
      <dgm:spPr/>
      <dgm:t>
        <a:bodyPr/>
        <a:lstStyle/>
        <a:p>
          <a:endParaRPr lang="en-US"/>
        </a:p>
      </dgm:t>
    </dgm:pt>
    <dgm:pt modelId="{4E4F07CC-7A43-412E-8E68-BAE931981821}" type="sibTrans" cxnId="{1C298667-9058-4AFD-9B7D-02B8F6F76E6E}">
      <dgm:prSet/>
      <dgm:spPr/>
      <dgm:t>
        <a:bodyPr/>
        <a:lstStyle/>
        <a:p>
          <a:endParaRPr lang="en-US"/>
        </a:p>
      </dgm:t>
    </dgm:pt>
    <dgm:pt modelId="{682A8F05-7D8B-4AC1-9CFF-F61E56957BBB}">
      <dgm:prSet phldrT="[Text]" custT="1"/>
      <dgm:spPr/>
      <dgm:t>
        <a:bodyPr/>
        <a:lstStyle/>
        <a:p>
          <a:r>
            <a:rPr lang="en-US" sz="23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gm:t>
    </dgm:pt>
    <dgm:pt modelId="{785407CD-398C-4E55-9F45-95581E2798CD}" type="parTrans" cxnId="{875622C8-17B2-4ED7-83CF-24308F7902F8}">
      <dgm:prSet/>
      <dgm:spPr/>
      <dgm:t>
        <a:bodyPr/>
        <a:lstStyle/>
        <a:p>
          <a:endParaRPr lang="en-US"/>
        </a:p>
      </dgm:t>
    </dgm:pt>
    <dgm:pt modelId="{F93C58AD-730C-49D9-BA66-89158FB0F987}" type="sibTrans" cxnId="{875622C8-17B2-4ED7-83CF-24308F7902F8}">
      <dgm:prSet/>
      <dgm:spPr/>
      <dgm:t>
        <a:bodyPr/>
        <a:lstStyle/>
        <a:p>
          <a:endParaRPr lang="en-US"/>
        </a:p>
      </dgm:t>
    </dgm:pt>
    <dgm:pt modelId="{DC530D26-CA37-4212-886E-04FB28979D9E}">
      <dgm:prSet phldrT="[Text]" custT="1"/>
      <dgm:spPr>
        <a:solidFill>
          <a:srgbClr val="7030A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23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gm:t>
    </dgm:pt>
    <dgm:pt modelId="{580B8DFB-8F04-47EF-9A8E-2A616877A50B}" type="parTrans" cxnId="{D8023A30-79FA-41A1-A12F-BD4EFD49287A}">
      <dgm:prSet/>
      <dgm:spPr/>
      <dgm:t>
        <a:bodyPr/>
        <a:lstStyle/>
        <a:p>
          <a:endParaRPr lang="en-US"/>
        </a:p>
      </dgm:t>
    </dgm:pt>
    <dgm:pt modelId="{4C896F4D-BF7C-404A-8CEB-CE5C6535FA00}" type="sibTrans" cxnId="{D8023A30-79FA-41A1-A12F-BD4EFD49287A}">
      <dgm:prSet/>
      <dgm:spPr/>
      <dgm:t>
        <a:bodyPr/>
        <a:lstStyle/>
        <a:p>
          <a:endParaRPr lang="en-US"/>
        </a:p>
      </dgm:t>
    </dgm:pt>
    <dgm:pt modelId="{2ED1C108-D4C5-44B4-8382-89378080E128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gm:t>
    </dgm:pt>
    <dgm:pt modelId="{EC0C1072-F167-49A3-B77E-46DDA35C39AE}" type="parTrans" cxnId="{2D8129EA-FD72-4E87-891E-66AA8F156A42}">
      <dgm:prSet/>
      <dgm:spPr/>
      <dgm:t>
        <a:bodyPr/>
        <a:lstStyle/>
        <a:p>
          <a:endParaRPr lang="en-US"/>
        </a:p>
      </dgm:t>
    </dgm:pt>
    <dgm:pt modelId="{5C2F60CB-4FC2-461B-AD44-2CF82B43AC96}" type="sibTrans" cxnId="{2D8129EA-FD72-4E87-891E-66AA8F156A42}">
      <dgm:prSet/>
      <dgm:spPr/>
      <dgm:t>
        <a:bodyPr/>
        <a:lstStyle/>
        <a:p>
          <a:endParaRPr lang="en-US"/>
        </a:p>
      </dgm:t>
    </dgm:pt>
    <dgm:pt modelId="{AF025E32-9831-4BD8-B3C2-347098364BA7}" type="pres">
      <dgm:prSet presAssocID="{3DF3228E-44F6-48AA-BDA5-8804D7CAD0C2}" presName="compositeShape" presStyleCnt="0">
        <dgm:presLayoutVars>
          <dgm:chMax val="7"/>
          <dgm:dir/>
          <dgm:resizeHandles val="exact"/>
        </dgm:presLayoutVars>
      </dgm:prSet>
      <dgm:spPr/>
    </dgm:pt>
    <dgm:pt modelId="{0F806ED3-8967-4A1C-9E7A-44FDF5590D78}" type="pres">
      <dgm:prSet presAssocID="{3DF3228E-44F6-48AA-BDA5-8804D7CAD0C2}" presName="wedge1" presStyleLbl="node1" presStyleIdx="0" presStyleCnt="4" custScaleX="101883" custScaleY="101341" custLinFactNeighborX="-5145" custLinFactNeighborY="4673"/>
      <dgm:spPr/>
    </dgm:pt>
    <dgm:pt modelId="{BDBC445D-9F22-43BE-9DE0-B4867C100CC5}" type="pres">
      <dgm:prSet presAssocID="{3DF3228E-44F6-48AA-BDA5-8804D7CAD0C2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4618673-05F8-4D88-BC03-2C7CBDB687DA}" type="pres">
      <dgm:prSet presAssocID="{3DF3228E-44F6-48AA-BDA5-8804D7CAD0C2}" presName="wedge2" presStyleLbl="node1" presStyleIdx="1" presStyleCnt="4"/>
      <dgm:spPr/>
    </dgm:pt>
    <dgm:pt modelId="{A102E50C-A2E0-4DD2-BAFB-5FFF4EF09F78}" type="pres">
      <dgm:prSet presAssocID="{3DF3228E-44F6-48AA-BDA5-8804D7CAD0C2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7203243-5DEB-4E3D-909D-180D70D4E8F3}" type="pres">
      <dgm:prSet presAssocID="{3DF3228E-44F6-48AA-BDA5-8804D7CAD0C2}" presName="wedge3" presStyleLbl="node1" presStyleIdx="2" presStyleCnt="4" custLinFactNeighborX="-3639" custLinFactNeighborY="3775"/>
      <dgm:spPr/>
    </dgm:pt>
    <dgm:pt modelId="{9654E459-7EE4-4272-BCAD-FECD9E331C69}" type="pres">
      <dgm:prSet presAssocID="{3DF3228E-44F6-48AA-BDA5-8804D7CAD0C2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44DDE9C-41E0-4E26-AB1E-6786C80CB3B8}" type="pres">
      <dgm:prSet presAssocID="{3DF3228E-44F6-48AA-BDA5-8804D7CAD0C2}" presName="wedge4" presStyleLbl="node1" presStyleIdx="3" presStyleCnt="4"/>
      <dgm:spPr/>
    </dgm:pt>
    <dgm:pt modelId="{6056FF9D-BAF8-42AA-85EF-07C024F02046}" type="pres">
      <dgm:prSet presAssocID="{3DF3228E-44F6-48AA-BDA5-8804D7CAD0C2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BD76102-E049-432D-BF41-6564802E32F2}" type="presOf" srcId="{682A8F05-7D8B-4AC1-9CFF-F61E56957BBB}" destId="{A102E50C-A2E0-4DD2-BAFB-5FFF4EF09F78}" srcOrd="1" destOrd="0" presId="urn:microsoft.com/office/officeart/2005/8/layout/chart3"/>
    <dgm:cxn modelId="{BBF18C04-4BEF-4AB8-B51A-3F7087F15881}" type="presOf" srcId="{682A8F05-7D8B-4AC1-9CFF-F61E56957BBB}" destId="{44618673-05F8-4D88-BC03-2C7CBDB687DA}" srcOrd="0" destOrd="0" presId="urn:microsoft.com/office/officeart/2005/8/layout/chart3"/>
    <dgm:cxn modelId="{28E08A20-621F-4F0E-B10A-DEA11B406C98}" type="presOf" srcId="{6F68B7A3-6A4D-4B54-9FE7-8DD61A7CADE1}" destId="{0F806ED3-8967-4A1C-9E7A-44FDF5590D78}" srcOrd="0" destOrd="0" presId="urn:microsoft.com/office/officeart/2005/8/layout/chart3"/>
    <dgm:cxn modelId="{D8023A30-79FA-41A1-A12F-BD4EFD49287A}" srcId="{3DF3228E-44F6-48AA-BDA5-8804D7CAD0C2}" destId="{DC530D26-CA37-4212-886E-04FB28979D9E}" srcOrd="3" destOrd="0" parTransId="{580B8DFB-8F04-47EF-9A8E-2A616877A50B}" sibTransId="{4C896F4D-BF7C-404A-8CEB-CE5C6535FA00}"/>
    <dgm:cxn modelId="{D8158D61-DA8A-476D-AE3F-3BA58C18E1CB}" type="presOf" srcId="{6F68B7A3-6A4D-4B54-9FE7-8DD61A7CADE1}" destId="{BDBC445D-9F22-43BE-9DE0-B4867C100CC5}" srcOrd="1" destOrd="0" presId="urn:microsoft.com/office/officeart/2005/8/layout/chart3"/>
    <dgm:cxn modelId="{1C298667-9058-4AFD-9B7D-02B8F6F76E6E}" srcId="{3DF3228E-44F6-48AA-BDA5-8804D7CAD0C2}" destId="{6F68B7A3-6A4D-4B54-9FE7-8DD61A7CADE1}" srcOrd="0" destOrd="0" parTransId="{7E20ED66-AC12-4D8E-93F7-8191E956654B}" sibTransId="{4E4F07CC-7A43-412E-8E68-BAE931981821}"/>
    <dgm:cxn modelId="{8BB90355-69CE-4400-8CC6-5F9B46B194AB}" type="presOf" srcId="{3DF3228E-44F6-48AA-BDA5-8804D7CAD0C2}" destId="{AF025E32-9831-4BD8-B3C2-347098364BA7}" srcOrd="0" destOrd="0" presId="urn:microsoft.com/office/officeart/2005/8/layout/chart3"/>
    <dgm:cxn modelId="{67146D55-D195-412D-B44F-A3537F03324D}" type="presOf" srcId="{DC530D26-CA37-4212-886E-04FB28979D9E}" destId="{144DDE9C-41E0-4E26-AB1E-6786C80CB3B8}" srcOrd="0" destOrd="0" presId="urn:microsoft.com/office/officeart/2005/8/layout/chart3"/>
    <dgm:cxn modelId="{C86A5B8F-6C1D-4C96-9E88-7C7636AAA1C0}" type="presOf" srcId="{DC530D26-CA37-4212-886E-04FB28979D9E}" destId="{6056FF9D-BAF8-42AA-85EF-07C024F02046}" srcOrd="1" destOrd="0" presId="urn:microsoft.com/office/officeart/2005/8/layout/chart3"/>
    <dgm:cxn modelId="{875622C8-17B2-4ED7-83CF-24308F7902F8}" srcId="{3DF3228E-44F6-48AA-BDA5-8804D7CAD0C2}" destId="{682A8F05-7D8B-4AC1-9CFF-F61E56957BBB}" srcOrd="1" destOrd="0" parTransId="{785407CD-398C-4E55-9F45-95581E2798CD}" sibTransId="{F93C58AD-730C-49D9-BA66-89158FB0F987}"/>
    <dgm:cxn modelId="{D60DEECB-9486-465C-9DE4-74D5B25E28FC}" type="presOf" srcId="{2ED1C108-D4C5-44B4-8382-89378080E128}" destId="{97203243-5DEB-4E3D-909D-180D70D4E8F3}" srcOrd="0" destOrd="0" presId="urn:microsoft.com/office/officeart/2005/8/layout/chart3"/>
    <dgm:cxn modelId="{354A0FD2-782B-40F4-B864-096A1BA375E1}" type="presOf" srcId="{2ED1C108-D4C5-44B4-8382-89378080E128}" destId="{9654E459-7EE4-4272-BCAD-FECD9E331C69}" srcOrd="1" destOrd="0" presId="urn:microsoft.com/office/officeart/2005/8/layout/chart3"/>
    <dgm:cxn modelId="{2D8129EA-FD72-4E87-891E-66AA8F156A42}" srcId="{3DF3228E-44F6-48AA-BDA5-8804D7CAD0C2}" destId="{2ED1C108-D4C5-44B4-8382-89378080E128}" srcOrd="2" destOrd="0" parTransId="{EC0C1072-F167-49A3-B77E-46DDA35C39AE}" sibTransId="{5C2F60CB-4FC2-461B-AD44-2CF82B43AC96}"/>
    <dgm:cxn modelId="{A6CE5246-D473-4F59-AB91-9C6798279878}" type="presParOf" srcId="{AF025E32-9831-4BD8-B3C2-347098364BA7}" destId="{0F806ED3-8967-4A1C-9E7A-44FDF5590D78}" srcOrd="0" destOrd="0" presId="urn:microsoft.com/office/officeart/2005/8/layout/chart3"/>
    <dgm:cxn modelId="{3E63D9D5-DA9C-4534-A141-FD5E15E35B0A}" type="presParOf" srcId="{AF025E32-9831-4BD8-B3C2-347098364BA7}" destId="{BDBC445D-9F22-43BE-9DE0-B4867C100CC5}" srcOrd="1" destOrd="0" presId="urn:microsoft.com/office/officeart/2005/8/layout/chart3"/>
    <dgm:cxn modelId="{D2A9FA80-E337-481A-BCB2-AD5FDFC2F3BE}" type="presParOf" srcId="{AF025E32-9831-4BD8-B3C2-347098364BA7}" destId="{44618673-05F8-4D88-BC03-2C7CBDB687DA}" srcOrd="2" destOrd="0" presId="urn:microsoft.com/office/officeart/2005/8/layout/chart3"/>
    <dgm:cxn modelId="{FE4D9A4C-15E5-4B91-BDC2-BE613B32BB81}" type="presParOf" srcId="{AF025E32-9831-4BD8-B3C2-347098364BA7}" destId="{A102E50C-A2E0-4DD2-BAFB-5FFF4EF09F78}" srcOrd="3" destOrd="0" presId="urn:microsoft.com/office/officeart/2005/8/layout/chart3"/>
    <dgm:cxn modelId="{1EE4E39E-6CD2-4E50-A327-8FF59BA9F3F8}" type="presParOf" srcId="{AF025E32-9831-4BD8-B3C2-347098364BA7}" destId="{97203243-5DEB-4E3D-909D-180D70D4E8F3}" srcOrd="4" destOrd="0" presId="urn:microsoft.com/office/officeart/2005/8/layout/chart3"/>
    <dgm:cxn modelId="{9DFEB361-D1BA-4FE9-B582-5E0333E64E7A}" type="presParOf" srcId="{AF025E32-9831-4BD8-B3C2-347098364BA7}" destId="{9654E459-7EE4-4272-BCAD-FECD9E331C69}" srcOrd="5" destOrd="0" presId="urn:microsoft.com/office/officeart/2005/8/layout/chart3"/>
    <dgm:cxn modelId="{C5A69F01-BE7A-41FF-BC53-B2EBD43E0CBC}" type="presParOf" srcId="{AF025E32-9831-4BD8-B3C2-347098364BA7}" destId="{144DDE9C-41E0-4E26-AB1E-6786C80CB3B8}" srcOrd="6" destOrd="0" presId="urn:microsoft.com/office/officeart/2005/8/layout/chart3"/>
    <dgm:cxn modelId="{5AC17278-A3AC-4FDC-AC5E-26A2398A62DC}" type="presParOf" srcId="{AF025E32-9831-4BD8-B3C2-347098364BA7}" destId="{6056FF9D-BAF8-42AA-85EF-07C024F02046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F3228E-44F6-48AA-BDA5-8804D7CAD0C2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6F68B7A3-6A4D-4B54-9FE7-8DD61A7CADE1}">
      <dgm:prSet phldrT="[Text]"/>
      <dgm:spPr>
        <a:solidFill>
          <a:srgbClr val="92D050"/>
        </a:solidFill>
      </dgm:spPr>
      <dgm:t>
        <a:bodyPr/>
        <a:lstStyle/>
        <a:p>
          <a:pPr marL="53975" indent="0" algn="ctr"/>
          <a:r>
            <a: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gm:t>
    </dgm:pt>
    <dgm:pt modelId="{7E20ED66-AC12-4D8E-93F7-8191E956654B}" type="parTrans" cxnId="{1C298667-9058-4AFD-9B7D-02B8F6F76E6E}">
      <dgm:prSet/>
      <dgm:spPr/>
      <dgm:t>
        <a:bodyPr/>
        <a:lstStyle/>
        <a:p>
          <a:endParaRPr lang="en-US"/>
        </a:p>
      </dgm:t>
    </dgm:pt>
    <dgm:pt modelId="{4E4F07CC-7A43-412E-8E68-BAE931981821}" type="sibTrans" cxnId="{1C298667-9058-4AFD-9B7D-02B8F6F76E6E}">
      <dgm:prSet/>
      <dgm:spPr/>
      <dgm:t>
        <a:bodyPr/>
        <a:lstStyle/>
        <a:p>
          <a:endParaRPr lang="en-US"/>
        </a:p>
      </dgm:t>
    </dgm:pt>
    <dgm:pt modelId="{682A8F05-7D8B-4AC1-9CFF-F61E56957BBB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gm:t>
    </dgm:pt>
    <dgm:pt modelId="{785407CD-398C-4E55-9F45-95581E2798CD}" type="parTrans" cxnId="{875622C8-17B2-4ED7-83CF-24308F7902F8}">
      <dgm:prSet/>
      <dgm:spPr/>
      <dgm:t>
        <a:bodyPr/>
        <a:lstStyle/>
        <a:p>
          <a:endParaRPr lang="en-US"/>
        </a:p>
      </dgm:t>
    </dgm:pt>
    <dgm:pt modelId="{F93C58AD-730C-49D9-BA66-89158FB0F987}" type="sibTrans" cxnId="{875622C8-17B2-4ED7-83CF-24308F7902F8}">
      <dgm:prSet/>
      <dgm:spPr/>
      <dgm:t>
        <a:bodyPr/>
        <a:lstStyle/>
        <a:p>
          <a:endParaRPr lang="en-US"/>
        </a:p>
      </dgm:t>
    </dgm:pt>
    <dgm:pt modelId="{DC530D26-CA37-4212-886E-04FB28979D9E}">
      <dgm:prSet phldrT="[Text]"/>
      <dgm:spPr>
        <a:solidFill>
          <a:srgbClr val="7030A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gm:t>
    </dgm:pt>
    <dgm:pt modelId="{580B8DFB-8F04-47EF-9A8E-2A616877A50B}" type="parTrans" cxnId="{D8023A30-79FA-41A1-A12F-BD4EFD49287A}">
      <dgm:prSet/>
      <dgm:spPr/>
      <dgm:t>
        <a:bodyPr/>
        <a:lstStyle/>
        <a:p>
          <a:endParaRPr lang="en-US"/>
        </a:p>
      </dgm:t>
    </dgm:pt>
    <dgm:pt modelId="{4C896F4D-BF7C-404A-8CEB-CE5C6535FA00}" type="sibTrans" cxnId="{D8023A30-79FA-41A1-A12F-BD4EFD49287A}">
      <dgm:prSet/>
      <dgm:spPr/>
      <dgm:t>
        <a:bodyPr/>
        <a:lstStyle/>
        <a:p>
          <a:endParaRPr lang="en-US"/>
        </a:p>
      </dgm:t>
    </dgm:pt>
    <dgm:pt modelId="{2ED1C108-D4C5-44B4-8382-89378080E128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gm:t>
    </dgm:pt>
    <dgm:pt modelId="{EC0C1072-F167-49A3-B77E-46DDA35C39AE}" type="parTrans" cxnId="{2D8129EA-FD72-4E87-891E-66AA8F156A42}">
      <dgm:prSet/>
      <dgm:spPr/>
      <dgm:t>
        <a:bodyPr/>
        <a:lstStyle/>
        <a:p>
          <a:endParaRPr lang="en-US"/>
        </a:p>
      </dgm:t>
    </dgm:pt>
    <dgm:pt modelId="{5C2F60CB-4FC2-461B-AD44-2CF82B43AC96}" type="sibTrans" cxnId="{2D8129EA-FD72-4E87-891E-66AA8F156A42}">
      <dgm:prSet/>
      <dgm:spPr/>
      <dgm:t>
        <a:bodyPr/>
        <a:lstStyle/>
        <a:p>
          <a:endParaRPr lang="en-US"/>
        </a:p>
      </dgm:t>
    </dgm:pt>
    <dgm:pt modelId="{AF025E32-9831-4BD8-B3C2-347098364BA7}" type="pres">
      <dgm:prSet presAssocID="{3DF3228E-44F6-48AA-BDA5-8804D7CAD0C2}" presName="compositeShape" presStyleCnt="0">
        <dgm:presLayoutVars>
          <dgm:chMax val="7"/>
          <dgm:dir/>
          <dgm:resizeHandles val="exact"/>
        </dgm:presLayoutVars>
      </dgm:prSet>
      <dgm:spPr/>
    </dgm:pt>
    <dgm:pt modelId="{0F806ED3-8967-4A1C-9E7A-44FDF5590D78}" type="pres">
      <dgm:prSet presAssocID="{3DF3228E-44F6-48AA-BDA5-8804D7CAD0C2}" presName="wedge1" presStyleLbl="node1" presStyleIdx="0" presStyleCnt="4" custScaleX="101883" custScaleY="101341" custLinFactNeighborX="-5145" custLinFactNeighborY="4673"/>
      <dgm:spPr/>
    </dgm:pt>
    <dgm:pt modelId="{BDBC445D-9F22-43BE-9DE0-B4867C100CC5}" type="pres">
      <dgm:prSet presAssocID="{3DF3228E-44F6-48AA-BDA5-8804D7CAD0C2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4618673-05F8-4D88-BC03-2C7CBDB687DA}" type="pres">
      <dgm:prSet presAssocID="{3DF3228E-44F6-48AA-BDA5-8804D7CAD0C2}" presName="wedge2" presStyleLbl="node1" presStyleIdx="1" presStyleCnt="4"/>
      <dgm:spPr/>
    </dgm:pt>
    <dgm:pt modelId="{A102E50C-A2E0-4DD2-BAFB-5FFF4EF09F78}" type="pres">
      <dgm:prSet presAssocID="{3DF3228E-44F6-48AA-BDA5-8804D7CAD0C2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7203243-5DEB-4E3D-909D-180D70D4E8F3}" type="pres">
      <dgm:prSet presAssocID="{3DF3228E-44F6-48AA-BDA5-8804D7CAD0C2}" presName="wedge3" presStyleLbl="node1" presStyleIdx="2" presStyleCnt="4"/>
      <dgm:spPr/>
    </dgm:pt>
    <dgm:pt modelId="{9654E459-7EE4-4272-BCAD-FECD9E331C69}" type="pres">
      <dgm:prSet presAssocID="{3DF3228E-44F6-48AA-BDA5-8804D7CAD0C2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44DDE9C-41E0-4E26-AB1E-6786C80CB3B8}" type="pres">
      <dgm:prSet presAssocID="{3DF3228E-44F6-48AA-BDA5-8804D7CAD0C2}" presName="wedge4" presStyleLbl="node1" presStyleIdx="3" presStyleCnt="4" custLinFactNeighborX="-3639" custLinFactNeighborY="-3699"/>
      <dgm:spPr/>
    </dgm:pt>
    <dgm:pt modelId="{6056FF9D-BAF8-42AA-85EF-07C024F02046}" type="pres">
      <dgm:prSet presAssocID="{3DF3228E-44F6-48AA-BDA5-8804D7CAD0C2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BD76102-E049-432D-BF41-6564802E32F2}" type="presOf" srcId="{682A8F05-7D8B-4AC1-9CFF-F61E56957BBB}" destId="{A102E50C-A2E0-4DD2-BAFB-5FFF4EF09F78}" srcOrd="1" destOrd="0" presId="urn:microsoft.com/office/officeart/2005/8/layout/chart3"/>
    <dgm:cxn modelId="{BBF18C04-4BEF-4AB8-B51A-3F7087F15881}" type="presOf" srcId="{682A8F05-7D8B-4AC1-9CFF-F61E56957BBB}" destId="{44618673-05F8-4D88-BC03-2C7CBDB687DA}" srcOrd="0" destOrd="0" presId="urn:microsoft.com/office/officeart/2005/8/layout/chart3"/>
    <dgm:cxn modelId="{28E08A20-621F-4F0E-B10A-DEA11B406C98}" type="presOf" srcId="{6F68B7A3-6A4D-4B54-9FE7-8DD61A7CADE1}" destId="{0F806ED3-8967-4A1C-9E7A-44FDF5590D78}" srcOrd="0" destOrd="0" presId="urn:microsoft.com/office/officeart/2005/8/layout/chart3"/>
    <dgm:cxn modelId="{D8023A30-79FA-41A1-A12F-BD4EFD49287A}" srcId="{3DF3228E-44F6-48AA-BDA5-8804D7CAD0C2}" destId="{DC530D26-CA37-4212-886E-04FB28979D9E}" srcOrd="3" destOrd="0" parTransId="{580B8DFB-8F04-47EF-9A8E-2A616877A50B}" sibTransId="{4C896F4D-BF7C-404A-8CEB-CE5C6535FA00}"/>
    <dgm:cxn modelId="{D8158D61-DA8A-476D-AE3F-3BA58C18E1CB}" type="presOf" srcId="{6F68B7A3-6A4D-4B54-9FE7-8DD61A7CADE1}" destId="{BDBC445D-9F22-43BE-9DE0-B4867C100CC5}" srcOrd="1" destOrd="0" presId="urn:microsoft.com/office/officeart/2005/8/layout/chart3"/>
    <dgm:cxn modelId="{1C298667-9058-4AFD-9B7D-02B8F6F76E6E}" srcId="{3DF3228E-44F6-48AA-BDA5-8804D7CAD0C2}" destId="{6F68B7A3-6A4D-4B54-9FE7-8DD61A7CADE1}" srcOrd="0" destOrd="0" parTransId="{7E20ED66-AC12-4D8E-93F7-8191E956654B}" sibTransId="{4E4F07CC-7A43-412E-8E68-BAE931981821}"/>
    <dgm:cxn modelId="{8BB90355-69CE-4400-8CC6-5F9B46B194AB}" type="presOf" srcId="{3DF3228E-44F6-48AA-BDA5-8804D7CAD0C2}" destId="{AF025E32-9831-4BD8-B3C2-347098364BA7}" srcOrd="0" destOrd="0" presId="urn:microsoft.com/office/officeart/2005/8/layout/chart3"/>
    <dgm:cxn modelId="{67146D55-D195-412D-B44F-A3537F03324D}" type="presOf" srcId="{DC530D26-CA37-4212-886E-04FB28979D9E}" destId="{144DDE9C-41E0-4E26-AB1E-6786C80CB3B8}" srcOrd="0" destOrd="0" presId="urn:microsoft.com/office/officeart/2005/8/layout/chart3"/>
    <dgm:cxn modelId="{C86A5B8F-6C1D-4C96-9E88-7C7636AAA1C0}" type="presOf" srcId="{DC530D26-CA37-4212-886E-04FB28979D9E}" destId="{6056FF9D-BAF8-42AA-85EF-07C024F02046}" srcOrd="1" destOrd="0" presId="urn:microsoft.com/office/officeart/2005/8/layout/chart3"/>
    <dgm:cxn modelId="{875622C8-17B2-4ED7-83CF-24308F7902F8}" srcId="{3DF3228E-44F6-48AA-BDA5-8804D7CAD0C2}" destId="{682A8F05-7D8B-4AC1-9CFF-F61E56957BBB}" srcOrd="1" destOrd="0" parTransId="{785407CD-398C-4E55-9F45-95581E2798CD}" sibTransId="{F93C58AD-730C-49D9-BA66-89158FB0F987}"/>
    <dgm:cxn modelId="{D60DEECB-9486-465C-9DE4-74D5B25E28FC}" type="presOf" srcId="{2ED1C108-D4C5-44B4-8382-89378080E128}" destId="{97203243-5DEB-4E3D-909D-180D70D4E8F3}" srcOrd="0" destOrd="0" presId="urn:microsoft.com/office/officeart/2005/8/layout/chart3"/>
    <dgm:cxn modelId="{354A0FD2-782B-40F4-B864-096A1BA375E1}" type="presOf" srcId="{2ED1C108-D4C5-44B4-8382-89378080E128}" destId="{9654E459-7EE4-4272-BCAD-FECD9E331C69}" srcOrd="1" destOrd="0" presId="urn:microsoft.com/office/officeart/2005/8/layout/chart3"/>
    <dgm:cxn modelId="{2D8129EA-FD72-4E87-891E-66AA8F156A42}" srcId="{3DF3228E-44F6-48AA-BDA5-8804D7CAD0C2}" destId="{2ED1C108-D4C5-44B4-8382-89378080E128}" srcOrd="2" destOrd="0" parTransId="{EC0C1072-F167-49A3-B77E-46DDA35C39AE}" sibTransId="{5C2F60CB-4FC2-461B-AD44-2CF82B43AC96}"/>
    <dgm:cxn modelId="{A6CE5246-D473-4F59-AB91-9C6798279878}" type="presParOf" srcId="{AF025E32-9831-4BD8-B3C2-347098364BA7}" destId="{0F806ED3-8967-4A1C-9E7A-44FDF5590D78}" srcOrd="0" destOrd="0" presId="urn:microsoft.com/office/officeart/2005/8/layout/chart3"/>
    <dgm:cxn modelId="{3E63D9D5-DA9C-4534-A141-FD5E15E35B0A}" type="presParOf" srcId="{AF025E32-9831-4BD8-B3C2-347098364BA7}" destId="{BDBC445D-9F22-43BE-9DE0-B4867C100CC5}" srcOrd="1" destOrd="0" presId="urn:microsoft.com/office/officeart/2005/8/layout/chart3"/>
    <dgm:cxn modelId="{D2A9FA80-E337-481A-BCB2-AD5FDFC2F3BE}" type="presParOf" srcId="{AF025E32-9831-4BD8-B3C2-347098364BA7}" destId="{44618673-05F8-4D88-BC03-2C7CBDB687DA}" srcOrd="2" destOrd="0" presId="urn:microsoft.com/office/officeart/2005/8/layout/chart3"/>
    <dgm:cxn modelId="{FE4D9A4C-15E5-4B91-BDC2-BE613B32BB81}" type="presParOf" srcId="{AF025E32-9831-4BD8-B3C2-347098364BA7}" destId="{A102E50C-A2E0-4DD2-BAFB-5FFF4EF09F78}" srcOrd="3" destOrd="0" presId="urn:microsoft.com/office/officeart/2005/8/layout/chart3"/>
    <dgm:cxn modelId="{1EE4E39E-6CD2-4E50-A327-8FF59BA9F3F8}" type="presParOf" srcId="{AF025E32-9831-4BD8-B3C2-347098364BA7}" destId="{97203243-5DEB-4E3D-909D-180D70D4E8F3}" srcOrd="4" destOrd="0" presId="urn:microsoft.com/office/officeart/2005/8/layout/chart3"/>
    <dgm:cxn modelId="{9DFEB361-D1BA-4FE9-B582-5E0333E64E7A}" type="presParOf" srcId="{AF025E32-9831-4BD8-B3C2-347098364BA7}" destId="{9654E459-7EE4-4272-BCAD-FECD9E331C69}" srcOrd="5" destOrd="0" presId="urn:microsoft.com/office/officeart/2005/8/layout/chart3"/>
    <dgm:cxn modelId="{C5A69F01-BE7A-41FF-BC53-B2EBD43E0CBC}" type="presParOf" srcId="{AF025E32-9831-4BD8-B3C2-347098364BA7}" destId="{144DDE9C-41E0-4E26-AB1E-6786C80CB3B8}" srcOrd="6" destOrd="0" presId="urn:microsoft.com/office/officeart/2005/8/layout/chart3"/>
    <dgm:cxn modelId="{5AC17278-A3AC-4FDC-AC5E-26A2398A62DC}" type="presParOf" srcId="{AF025E32-9831-4BD8-B3C2-347098364BA7}" destId="{6056FF9D-BAF8-42AA-85EF-07C024F02046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3BDF003-8A0A-4D68-9AB8-6E1B85DDC23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0C5FC4-DC91-48A1-A2D7-88E5043D8AC3}">
      <dgm:prSet/>
      <dgm:spPr>
        <a:solidFill>
          <a:srgbClr val="70AC2E"/>
        </a:solidFill>
      </dgm:spPr>
      <dgm:t>
        <a:bodyPr/>
        <a:lstStyle/>
        <a:p>
          <a:pPr algn="ctr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Largest source of financial aid</a:t>
          </a:r>
        </a:p>
      </dgm:t>
    </dgm:pt>
    <dgm:pt modelId="{ABF0CEE0-CD65-4C7C-AC78-7EF6112789F4}" type="parTrans" cxnId="{2727DB31-1671-4593-89FA-CEC08B65F0D6}">
      <dgm:prSet/>
      <dgm:spPr/>
      <dgm:t>
        <a:bodyPr/>
        <a:lstStyle/>
        <a:p>
          <a:endParaRPr lang="en-US"/>
        </a:p>
      </dgm:t>
    </dgm:pt>
    <dgm:pt modelId="{52B91743-A731-40A3-9A88-0DBB79B76F97}" type="sibTrans" cxnId="{2727DB31-1671-4593-89FA-CEC08B65F0D6}">
      <dgm:prSet/>
      <dgm:spPr/>
      <dgm:t>
        <a:bodyPr/>
        <a:lstStyle/>
        <a:p>
          <a:endParaRPr lang="en-US"/>
        </a:p>
      </dgm:t>
    </dgm:pt>
    <dgm:pt modelId="{A9C21E41-7490-4DBE-A276-8F31FCFF04B1}">
      <dgm:prSet/>
      <dgm:spPr>
        <a:solidFill>
          <a:srgbClr val="70AC2E"/>
        </a:solidFill>
      </dgm:spPr>
      <dgm:t>
        <a:bodyPr/>
        <a:lstStyle/>
        <a:p>
          <a:pPr algn="ctr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Aid provided primarily </a:t>
          </a:r>
          <a:br>
            <a:rPr lang="en-US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on the basis of financial need</a:t>
          </a:r>
        </a:p>
      </dgm:t>
    </dgm:pt>
    <dgm:pt modelId="{41788876-62C3-4A73-9285-A6B2604E8513}" type="parTrans" cxnId="{83E9D428-728B-438D-8030-76DFAB1E6086}">
      <dgm:prSet/>
      <dgm:spPr/>
      <dgm:t>
        <a:bodyPr/>
        <a:lstStyle/>
        <a:p>
          <a:endParaRPr lang="en-US"/>
        </a:p>
      </dgm:t>
    </dgm:pt>
    <dgm:pt modelId="{634E869B-DEF9-4718-8F61-575DC798E43A}" type="sibTrans" cxnId="{83E9D428-728B-438D-8030-76DFAB1E6086}">
      <dgm:prSet/>
      <dgm:spPr/>
      <dgm:t>
        <a:bodyPr/>
        <a:lstStyle/>
        <a:p>
          <a:endParaRPr lang="en-US"/>
        </a:p>
      </dgm:t>
    </dgm:pt>
    <dgm:pt modelId="{AECA07EE-CCA1-42B4-BC46-54B214D0886A}">
      <dgm:prSet/>
      <dgm:spPr>
        <a:solidFill>
          <a:srgbClr val="70AC2E"/>
        </a:solidFill>
      </dgm:spPr>
      <dgm:t>
        <a:bodyPr/>
        <a:lstStyle/>
        <a:p>
          <a:pPr algn="ctr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Must apply each</a:t>
          </a:r>
          <a:r>
            <a: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year using the FAFSA</a:t>
          </a:r>
        </a:p>
      </dgm:t>
    </dgm:pt>
    <dgm:pt modelId="{96C2188B-FE94-40B8-82F6-65F47C63F8F1}" type="parTrans" cxnId="{C365653A-CA34-44FD-AAB4-FAF7FC84D337}">
      <dgm:prSet/>
      <dgm:spPr/>
      <dgm:t>
        <a:bodyPr/>
        <a:lstStyle/>
        <a:p>
          <a:endParaRPr lang="en-US"/>
        </a:p>
      </dgm:t>
    </dgm:pt>
    <dgm:pt modelId="{9C983B0B-907B-4C1E-9444-7AF8D3289248}" type="sibTrans" cxnId="{C365653A-CA34-44FD-AAB4-FAF7FC84D337}">
      <dgm:prSet/>
      <dgm:spPr/>
      <dgm:t>
        <a:bodyPr/>
        <a:lstStyle/>
        <a:p>
          <a:endParaRPr lang="en-US"/>
        </a:p>
      </dgm:t>
    </dgm:pt>
    <dgm:pt modelId="{32C719C6-F75C-4C98-93C0-4FCCC829C94C}">
      <dgm:prSet/>
      <dgm:spPr>
        <a:solidFill>
          <a:srgbClr val="70AC2E"/>
        </a:solidFill>
      </dgm:spPr>
      <dgm:t>
        <a:bodyPr/>
        <a:lstStyle/>
        <a:p>
          <a:pPr algn="ctr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Eligibility requirements must be met</a:t>
          </a:r>
        </a:p>
      </dgm:t>
    </dgm:pt>
    <dgm:pt modelId="{1E30D7EB-96DD-4005-BBE9-08172929F098}" type="parTrans" cxnId="{FEE59612-4CF5-43C1-9A70-3A39740E17B3}">
      <dgm:prSet/>
      <dgm:spPr/>
      <dgm:t>
        <a:bodyPr/>
        <a:lstStyle/>
        <a:p>
          <a:endParaRPr lang="en-US"/>
        </a:p>
      </dgm:t>
    </dgm:pt>
    <dgm:pt modelId="{48578C9F-1C61-4984-99F1-099C3C9426DA}" type="sibTrans" cxnId="{FEE59612-4CF5-43C1-9A70-3A39740E17B3}">
      <dgm:prSet/>
      <dgm:spPr/>
      <dgm:t>
        <a:bodyPr/>
        <a:lstStyle/>
        <a:p>
          <a:endParaRPr lang="en-US"/>
        </a:p>
      </dgm:t>
    </dgm:pt>
    <dgm:pt modelId="{2A9E5141-57F2-4513-BDB4-38EEFCD64F4B}" type="pres">
      <dgm:prSet presAssocID="{A3BDF003-8A0A-4D68-9AB8-6E1B85DDC236}" presName="linear" presStyleCnt="0">
        <dgm:presLayoutVars>
          <dgm:dir/>
          <dgm:animLvl val="lvl"/>
          <dgm:resizeHandles val="exact"/>
        </dgm:presLayoutVars>
      </dgm:prSet>
      <dgm:spPr/>
    </dgm:pt>
    <dgm:pt modelId="{55F176E1-BD59-4750-90D1-8FBE8E6844B6}" type="pres">
      <dgm:prSet presAssocID="{320C5FC4-DC91-48A1-A2D7-88E5043D8AC3}" presName="parentLin" presStyleCnt="0"/>
      <dgm:spPr/>
    </dgm:pt>
    <dgm:pt modelId="{B8B102C4-A04C-4A06-8E77-BB8DD0EB0D73}" type="pres">
      <dgm:prSet presAssocID="{320C5FC4-DC91-48A1-A2D7-88E5043D8AC3}" presName="parentLeftMargin" presStyleLbl="node1" presStyleIdx="0" presStyleCnt="4"/>
      <dgm:spPr/>
    </dgm:pt>
    <dgm:pt modelId="{991E399C-0655-4F34-9471-191BD9E01090}" type="pres">
      <dgm:prSet presAssocID="{320C5FC4-DC91-48A1-A2D7-88E5043D8AC3}" presName="parentText" presStyleLbl="node1" presStyleIdx="0" presStyleCnt="4" custScaleX="128951">
        <dgm:presLayoutVars>
          <dgm:chMax val="0"/>
          <dgm:bulletEnabled val="1"/>
        </dgm:presLayoutVars>
      </dgm:prSet>
      <dgm:spPr/>
    </dgm:pt>
    <dgm:pt modelId="{A6CDD9F8-B731-442D-80AB-15D8C047DE4A}" type="pres">
      <dgm:prSet presAssocID="{320C5FC4-DC91-48A1-A2D7-88E5043D8AC3}" presName="negativeSpace" presStyleCnt="0"/>
      <dgm:spPr/>
    </dgm:pt>
    <dgm:pt modelId="{A8D630D0-D1C3-4AA2-A19F-D148FBE6B0AF}" type="pres">
      <dgm:prSet presAssocID="{320C5FC4-DC91-48A1-A2D7-88E5043D8AC3}" presName="childText" presStyleLbl="conFgAcc1" presStyleIdx="0" presStyleCnt="4">
        <dgm:presLayoutVars>
          <dgm:bulletEnabled val="1"/>
        </dgm:presLayoutVars>
      </dgm:prSet>
      <dgm:spPr/>
    </dgm:pt>
    <dgm:pt modelId="{33B16C46-CF8A-49D3-9E96-977644B24DCF}" type="pres">
      <dgm:prSet presAssocID="{52B91743-A731-40A3-9A88-0DBB79B76F97}" presName="spaceBetweenRectangles" presStyleCnt="0"/>
      <dgm:spPr/>
    </dgm:pt>
    <dgm:pt modelId="{9332A4B3-FAE9-4867-85C5-39349070805A}" type="pres">
      <dgm:prSet presAssocID="{A9C21E41-7490-4DBE-A276-8F31FCFF04B1}" presName="parentLin" presStyleCnt="0"/>
      <dgm:spPr/>
    </dgm:pt>
    <dgm:pt modelId="{C5063363-48CE-4FDE-877E-E22C6C7B7FDF}" type="pres">
      <dgm:prSet presAssocID="{A9C21E41-7490-4DBE-A276-8F31FCFF04B1}" presName="parentLeftMargin" presStyleLbl="node1" presStyleIdx="0" presStyleCnt="4"/>
      <dgm:spPr/>
    </dgm:pt>
    <dgm:pt modelId="{91E0354A-B19A-4830-BD8C-214F9D62799E}" type="pres">
      <dgm:prSet presAssocID="{A9C21E41-7490-4DBE-A276-8F31FCFF04B1}" presName="parentText" presStyleLbl="node1" presStyleIdx="1" presStyleCnt="4" custScaleX="128951">
        <dgm:presLayoutVars>
          <dgm:chMax val="0"/>
          <dgm:bulletEnabled val="1"/>
        </dgm:presLayoutVars>
      </dgm:prSet>
      <dgm:spPr/>
    </dgm:pt>
    <dgm:pt modelId="{45B94036-1D75-43A8-8E6D-8BFD314D0696}" type="pres">
      <dgm:prSet presAssocID="{A9C21E41-7490-4DBE-A276-8F31FCFF04B1}" presName="negativeSpace" presStyleCnt="0"/>
      <dgm:spPr/>
    </dgm:pt>
    <dgm:pt modelId="{443D72CA-1869-4825-99EF-C0B8C550FC19}" type="pres">
      <dgm:prSet presAssocID="{A9C21E41-7490-4DBE-A276-8F31FCFF04B1}" presName="childText" presStyleLbl="conFgAcc1" presStyleIdx="1" presStyleCnt="4">
        <dgm:presLayoutVars>
          <dgm:bulletEnabled val="1"/>
        </dgm:presLayoutVars>
      </dgm:prSet>
      <dgm:spPr/>
    </dgm:pt>
    <dgm:pt modelId="{EF95A155-02F7-48ED-A093-9E28D7F46867}" type="pres">
      <dgm:prSet presAssocID="{634E869B-DEF9-4718-8F61-575DC798E43A}" presName="spaceBetweenRectangles" presStyleCnt="0"/>
      <dgm:spPr/>
    </dgm:pt>
    <dgm:pt modelId="{5F5C1BD9-F7CD-4E20-962B-51466B20AB1D}" type="pres">
      <dgm:prSet presAssocID="{AECA07EE-CCA1-42B4-BC46-54B214D0886A}" presName="parentLin" presStyleCnt="0"/>
      <dgm:spPr/>
    </dgm:pt>
    <dgm:pt modelId="{2A324F0F-B19E-4236-9209-A70963A9D1EA}" type="pres">
      <dgm:prSet presAssocID="{AECA07EE-CCA1-42B4-BC46-54B214D0886A}" presName="parentLeftMargin" presStyleLbl="node1" presStyleIdx="1" presStyleCnt="4"/>
      <dgm:spPr/>
    </dgm:pt>
    <dgm:pt modelId="{28964E69-E0D1-437F-9439-D51C79C431E1}" type="pres">
      <dgm:prSet presAssocID="{AECA07EE-CCA1-42B4-BC46-54B214D0886A}" presName="parentText" presStyleLbl="node1" presStyleIdx="2" presStyleCnt="4" custScaleX="128951">
        <dgm:presLayoutVars>
          <dgm:chMax val="0"/>
          <dgm:bulletEnabled val="1"/>
        </dgm:presLayoutVars>
      </dgm:prSet>
      <dgm:spPr/>
    </dgm:pt>
    <dgm:pt modelId="{C90413FC-40DF-46E3-8E59-1AA620CFA001}" type="pres">
      <dgm:prSet presAssocID="{AECA07EE-CCA1-42B4-BC46-54B214D0886A}" presName="negativeSpace" presStyleCnt="0"/>
      <dgm:spPr/>
    </dgm:pt>
    <dgm:pt modelId="{08475D95-E27E-4029-BE42-BE3A26222AE7}" type="pres">
      <dgm:prSet presAssocID="{AECA07EE-CCA1-42B4-BC46-54B214D0886A}" presName="childText" presStyleLbl="conFgAcc1" presStyleIdx="2" presStyleCnt="4">
        <dgm:presLayoutVars>
          <dgm:bulletEnabled val="1"/>
        </dgm:presLayoutVars>
      </dgm:prSet>
      <dgm:spPr/>
    </dgm:pt>
    <dgm:pt modelId="{748DA956-20D3-47FE-A8FA-54C61CC2B36A}" type="pres">
      <dgm:prSet presAssocID="{9C983B0B-907B-4C1E-9444-7AF8D3289248}" presName="spaceBetweenRectangles" presStyleCnt="0"/>
      <dgm:spPr/>
    </dgm:pt>
    <dgm:pt modelId="{85A65C87-3D97-41F7-AB25-0E1393DAA8AB}" type="pres">
      <dgm:prSet presAssocID="{32C719C6-F75C-4C98-93C0-4FCCC829C94C}" presName="parentLin" presStyleCnt="0"/>
      <dgm:spPr/>
    </dgm:pt>
    <dgm:pt modelId="{F828B9DE-C630-4FCD-8428-6043301E4886}" type="pres">
      <dgm:prSet presAssocID="{32C719C6-F75C-4C98-93C0-4FCCC829C94C}" presName="parentLeftMargin" presStyleLbl="node1" presStyleIdx="2" presStyleCnt="4"/>
      <dgm:spPr/>
    </dgm:pt>
    <dgm:pt modelId="{AEC83111-26DC-413F-AAFF-CFC77629AE34}" type="pres">
      <dgm:prSet presAssocID="{32C719C6-F75C-4C98-93C0-4FCCC829C94C}" presName="parentText" presStyleLbl="node1" presStyleIdx="3" presStyleCnt="4" custScaleX="128951">
        <dgm:presLayoutVars>
          <dgm:chMax val="0"/>
          <dgm:bulletEnabled val="1"/>
        </dgm:presLayoutVars>
      </dgm:prSet>
      <dgm:spPr/>
    </dgm:pt>
    <dgm:pt modelId="{9C0D51CE-A0CB-4C5F-8FF0-E1C9246D4D8F}" type="pres">
      <dgm:prSet presAssocID="{32C719C6-F75C-4C98-93C0-4FCCC829C94C}" presName="negativeSpace" presStyleCnt="0"/>
      <dgm:spPr/>
    </dgm:pt>
    <dgm:pt modelId="{57A60454-84D6-4BED-BEC9-12B070F1FC2E}" type="pres">
      <dgm:prSet presAssocID="{32C719C6-F75C-4C98-93C0-4FCCC829C94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EE59612-4CF5-43C1-9A70-3A39740E17B3}" srcId="{A3BDF003-8A0A-4D68-9AB8-6E1B85DDC236}" destId="{32C719C6-F75C-4C98-93C0-4FCCC829C94C}" srcOrd="3" destOrd="0" parTransId="{1E30D7EB-96DD-4005-BBE9-08172929F098}" sibTransId="{48578C9F-1C61-4984-99F1-099C3C9426DA}"/>
    <dgm:cxn modelId="{C98A5025-1947-4250-BDE1-153C9BE1B790}" type="presOf" srcId="{A9C21E41-7490-4DBE-A276-8F31FCFF04B1}" destId="{91E0354A-B19A-4830-BD8C-214F9D62799E}" srcOrd="1" destOrd="0" presId="urn:microsoft.com/office/officeart/2005/8/layout/list1"/>
    <dgm:cxn modelId="{83E9D428-728B-438D-8030-76DFAB1E6086}" srcId="{A3BDF003-8A0A-4D68-9AB8-6E1B85DDC236}" destId="{A9C21E41-7490-4DBE-A276-8F31FCFF04B1}" srcOrd="1" destOrd="0" parTransId="{41788876-62C3-4A73-9285-A6B2604E8513}" sibTransId="{634E869B-DEF9-4718-8F61-575DC798E43A}"/>
    <dgm:cxn modelId="{2727DB31-1671-4593-89FA-CEC08B65F0D6}" srcId="{A3BDF003-8A0A-4D68-9AB8-6E1B85DDC236}" destId="{320C5FC4-DC91-48A1-A2D7-88E5043D8AC3}" srcOrd="0" destOrd="0" parTransId="{ABF0CEE0-CD65-4C7C-AC78-7EF6112789F4}" sibTransId="{52B91743-A731-40A3-9A88-0DBB79B76F97}"/>
    <dgm:cxn modelId="{C365653A-CA34-44FD-AAB4-FAF7FC84D337}" srcId="{A3BDF003-8A0A-4D68-9AB8-6E1B85DDC236}" destId="{AECA07EE-CCA1-42B4-BC46-54B214D0886A}" srcOrd="2" destOrd="0" parTransId="{96C2188B-FE94-40B8-82F6-65F47C63F8F1}" sibTransId="{9C983B0B-907B-4C1E-9444-7AF8D3289248}"/>
    <dgm:cxn modelId="{C6D7926A-4DC2-4DB3-9763-83940866407F}" type="presOf" srcId="{AECA07EE-CCA1-42B4-BC46-54B214D0886A}" destId="{2A324F0F-B19E-4236-9209-A70963A9D1EA}" srcOrd="0" destOrd="0" presId="urn:microsoft.com/office/officeart/2005/8/layout/list1"/>
    <dgm:cxn modelId="{88291E4C-790F-47AF-BD18-748184D83575}" type="presOf" srcId="{A9C21E41-7490-4DBE-A276-8F31FCFF04B1}" destId="{C5063363-48CE-4FDE-877E-E22C6C7B7FDF}" srcOrd="0" destOrd="0" presId="urn:microsoft.com/office/officeart/2005/8/layout/list1"/>
    <dgm:cxn modelId="{6DCC7C59-A803-448B-B8E8-6C9EF7460709}" type="presOf" srcId="{320C5FC4-DC91-48A1-A2D7-88E5043D8AC3}" destId="{991E399C-0655-4F34-9471-191BD9E01090}" srcOrd="1" destOrd="0" presId="urn:microsoft.com/office/officeart/2005/8/layout/list1"/>
    <dgm:cxn modelId="{9426E68B-43AC-4542-B642-9C3BF6EE3052}" type="presOf" srcId="{32C719C6-F75C-4C98-93C0-4FCCC829C94C}" destId="{AEC83111-26DC-413F-AAFF-CFC77629AE34}" srcOrd="1" destOrd="0" presId="urn:microsoft.com/office/officeart/2005/8/layout/list1"/>
    <dgm:cxn modelId="{6123A197-7B79-4E48-98C1-831EC71A9E87}" type="presOf" srcId="{320C5FC4-DC91-48A1-A2D7-88E5043D8AC3}" destId="{B8B102C4-A04C-4A06-8E77-BB8DD0EB0D73}" srcOrd="0" destOrd="0" presId="urn:microsoft.com/office/officeart/2005/8/layout/list1"/>
    <dgm:cxn modelId="{B9328B9F-EDEE-499D-9500-8411BA3A5463}" type="presOf" srcId="{32C719C6-F75C-4C98-93C0-4FCCC829C94C}" destId="{F828B9DE-C630-4FCD-8428-6043301E4886}" srcOrd="0" destOrd="0" presId="urn:microsoft.com/office/officeart/2005/8/layout/list1"/>
    <dgm:cxn modelId="{75567AD6-A306-44BE-8CF9-10EB520B5D31}" type="presOf" srcId="{A3BDF003-8A0A-4D68-9AB8-6E1B85DDC236}" destId="{2A9E5141-57F2-4513-BDB4-38EEFCD64F4B}" srcOrd="0" destOrd="0" presId="urn:microsoft.com/office/officeart/2005/8/layout/list1"/>
    <dgm:cxn modelId="{B314D3D6-59E2-4C13-90E9-598864CBF85C}" type="presOf" srcId="{AECA07EE-CCA1-42B4-BC46-54B214D0886A}" destId="{28964E69-E0D1-437F-9439-D51C79C431E1}" srcOrd="1" destOrd="0" presId="urn:microsoft.com/office/officeart/2005/8/layout/list1"/>
    <dgm:cxn modelId="{6B106808-5BB1-4356-8E30-A68EC72D0C0B}" type="presParOf" srcId="{2A9E5141-57F2-4513-BDB4-38EEFCD64F4B}" destId="{55F176E1-BD59-4750-90D1-8FBE8E6844B6}" srcOrd="0" destOrd="0" presId="urn:microsoft.com/office/officeart/2005/8/layout/list1"/>
    <dgm:cxn modelId="{840B8577-3E55-48B1-BE71-28655DB0A502}" type="presParOf" srcId="{55F176E1-BD59-4750-90D1-8FBE8E6844B6}" destId="{B8B102C4-A04C-4A06-8E77-BB8DD0EB0D73}" srcOrd="0" destOrd="0" presId="urn:microsoft.com/office/officeart/2005/8/layout/list1"/>
    <dgm:cxn modelId="{75670DFE-49C5-4D1C-9141-F3059B5809C8}" type="presParOf" srcId="{55F176E1-BD59-4750-90D1-8FBE8E6844B6}" destId="{991E399C-0655-4F34-9471-191BD9E01090}" srcOrd="1" destOrd="0" presId="urn:microsoft.com/office/officeart/2005/8/layout/list1"/>
    <dgm:cxn modelId="{FE0DA9F2-4985-476B-87A9-0DB136DEE1C8}" type="presParOf" srcId="{2A9E5141-57F2-4513-BDB4-38EEFCD64F4B}" destId="{A6CDD9F8-B731-442D-80AB-15D8C047DE4A}" srcOrd="1" destOrd="0" presId="urn:microsoft.com/office/officeart/2005/8/layout/list1"/>
    <dgm:cxn modelId="{9FE35D8A-BBF4-4BFA-A470-5FF9ACF5106C}" type="presParOf" srcId="{2A9E5141-57F2-4513-BDB4-38EEFCD64F4B}" destId="{A8D630D0-D1C3-4AA2-A19F-D148FBE6B0AF}" srcOrd="2" destOrd="0" presId="urn:microsoft.com/office/officeart/2005/8/layout/list1"/>
    <dgm:cxn modelId="{BFA64751-18AA-48DC-8A7B-413AA7971680}" type="presParOf" srcId="{2A9E5141-57F2-4513-BDB4-38EEFCD64F4B}" destId="{33B16C46-CF8A-49D3-9E96-977644B24DCF}" srcOrd="3" destOrd="0" presId="urn:microsoft.com/office/officeart/2005/8/layout/list1"/>
    <dgm:cxn modelId="{57525754-A073-4490-B43F-B344F07AE664}" type="presParOf" srcId="{2A9E5141-57F2-4513-BDB4-38EEFCD64F4B}" destId="{9332A4B3-FAE9-4867-85C5-39349070805A}" srcOrd="4" destOrd="0" presId="urn:microsoft.com/office/officeart/2005/8/layout/list1"/>
    <dgm:cxn modelId="{BFBAC8F2-287C-4AB7-8005-D7412D9D9D55}" type="presParOf" srcId="{9332A4B3-FAE9-4867-85C5-39349070805A}" destId="{C5063363-48CE-4FDE-877E-E22C6C7B7FDF}" srcOrd="0" destOrd="0" presId="urn:microsoft.com/office/officeart/2005/8/layout/list1"/>
    <dgm:cxn modelId="{CC014882-F04E-438B-993A-7980623F24C3}" type="presParOf" srcId="{9332A4B3-FAE9-4867-85C5-39349070805A}" destId="{91E0354A-B19A-4830-BD8C-214F9D62799E}" srcOrd="1" destOrd="0" presId="urn:microsoft.com/office/officeart/2005/8/layout/list1"/>
    <dgm:cxn modelId="{8BCD2270-FDB1-49B7-90FA-00E45F1B5B42}" type="presParOf" srcId="{2A9E5141-57F2-4513-BDB4-38EEFCD64F4B}" destId="{45B94036-1D75-43A8-8E6D-8BFD314D0696}" srcOrd="5" destOrd="0" presId="urn:microsoft.com/office/officeart/2005/8/layout/list1"/>
    <dgm:cxn modelId="{E410D592-DE25-480E-B817-1A9A10895BC6}" type="presParOf" srcId="{2A9E5141-57F2-4513-BDB4-38EEFCD64F4B}" destId="{443D72CA-1869-4825-99EF-C0B8C550FC19}" srcOrd="6" destOrd="0" presId="urn:microsoft.com/office/officeart/2005/8/layout/list1"/>
    <dgm:cxn modelId="{0F658547-51D4-4360-8F04-3454A1E2C344}" type="presParOf" srcId="{2A9E5141-57F2-4513-BDB4-38EEFCD64F4B}" destId="{EF95A155-02F7-48ED-A093-9E28D7F46867}" srcOrd="7" destOrd="0" presId="urn:microsoft.com/office/officeart/2005/8/layout/list1"/>
    <dgm:cxn modelId="{A0D0458C-10CD-428D-92CC-A1EAC81618C5}" type="presParOf" srcId="{2A9E5141-57F2-4513-BDB4-38EEFCD64F4B}" destId="{5F5C1BD9-F7CD-4E20-962B-51466B20AB1D}" srcOrd="8" destOrd="0" presId="urn:microsoft.com/office/officeart/2005/8/layout/list1"/>
    <dgm:cxn modelId="{CBFCA163-10A5-438C-BBEB-43063AAF1FDA}" type="presParOf" srcId="{5F5C1BD9-F7CD-4E20-962B-51466B20AB1D}" destId="{2A324F0F-B19E-4236-9209-A70963A9D1EA}" srcOrd="0" destOrd="0" presId="urn:microsoft.com/office/officeart/2005/8/layout/list1"/>
    <dgm:cxn modelId="{72852973-AA6A-46A0-9B8F-C7C250D51F2C}" type="presParOf" srcId="{5F5C1BD9-F7CD-4E20-962B-51466B20AB1D}" destId="{28964E69-E0D1-437F-9439-D51C79C431E1}" srcOrd="1" destOrd="0" presId="urn:microsoft.com/office/officeart/2005/8/layout/list1"/>
    <dgm:cxn modelId="{DCAEA66F-A3CC-48D1-AA39-628B7C7AC2F2}" type="presParOf" srcId="{2A9E5141-57F2-4513-BDB4-38EEFCD64F4B}" destId="{C90413FC-40DF-46E3-8E59-1AA620CFA001}" srcOrd="9" destOrd="0" presId="urn:microsoft.com/office/officeart/2005/8/layout/list1"/>
    <dgm:cxn modelId="{FE31933D-7D66-401E-B8E4-8971F9C9A65E}" type="presParOf" srcId="{2A9E5141-57F2-4513-BDB4-38EEFCD64F4B}" destId="{08475D95-E27E-4029-BE42-BE3A26222AE7}" srcOrd="10" destOrd="0" presId="urn:microsoft.com/office/officeart/2005/8/layout/list1"/>
    <dgm:cxn modelId="{2CBEF56B-9112-43C6-AC11-F821E41D4E55}" type="presParOf" srcId="{2A9E5141-57F2-4513-BDB4-38EEFCD64F4B}" destId="{748DA956-20D3-47FE-A8FA-54C61CC2B36A}" srcOrd="11" destOrd="0" presId="urn:microsoft.com/office/officeart/2005/8/layout/list1"/>
    <dgm:cxn modelId="{80817D57-2190-410B-9624-6D804E2DE6CA}" type="presParOf" srcId="{2A9E5141-57F2-4513-BDB4-38EEFCD64F4B}" destId="{85A65C87-3D97-41F7-AB25-0E1393DAA8AB}" srcOrd="12" destOrd="0" presId="urn:microsoft.com/office/officeart/2005/8/layout/list1"/>
    <dgm:cxn modelId="{73B72E55-2972-44D4-AAD1-D92FF694285C}" type="presParOf" srcId="{85A65C87-3D97-41F7-AB25-0E1393DAA8AB}" destId="{F828B9DE-C630-4FCD-8428-6043301E4886}" srcOrd="0" destOrd="0" presId="urn:microsoft.com/office/officeart/2005/8/layout/list1"/>
    <dgm:cxn modelId="{ED583858-99DC-4649-A0D9-92920260584F}" type="presParOf" srcId="{85A65C87-3D97-41F7-AB25-0E1393DAA8AB}" destId="{AEC83111-26DC-413F-AAFF-CFC77629AE34}" srcOrd="1" destOrd="0" presId="urn:microsoft.com/office/officeart/2005/8/layout/list1"/>
    <dgm:cxn modelId="{E056227C-67A0-4C97-9528-023849BF6C7E}" type="presParOf" srcId="{2A9E5141-57F2-4513-BDB4-38EEFCD64F4B}" destId="{9C0D51CE-A0CB-4C5F-8FF0-E1C9246D4D8F}" srcOrd="13" destOrd="0" presId="urn:microsoft.com/office/officeart/2005/8/layout/list1"/>
    <dgm:cxn modelId="{9C7D7426-B387-4B37-A731-CAB81CE94D20}" type="presParOf" srcId="{2A9E5141-57F2-4513-BDB4-38EEFCD64F4B}" destId="{57A60454-84D6-4BED-BEC9-12B070F1FC2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C3B3EE8-1974-4721-AEB7-E3A2FDF93822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B9543FD-99A4-4C4A-A098-21B46D24820E}">
      <dgm:prSet phldrT="[Text]" custT="1"/>
      <dgm:spPr>
        <a:solidFill>
          <a:srgbClr val="763269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Federal Pell Grant</a:t>
          </a:r>
        </a:p>
      </dgm:t>
    </dgm:pt>
    <dgm:pt modelId="{F4417A6B-46D0-4F0B-8DDB-878FB21C5513}" type="parTrans" cxnId="{9F177B98-E774-4EDF-B051-847E236F5269}">
      <dgm:prSet/>
      <dgm:spPr/>
      <dgm:t>
        <a:bodyPr/>
        <a:lstStyle/>
        <a:p>
          <a:endParaRPr lang="en-US"/>
        </a:p>
      </dgm:t>
    </dgm:pt>
    <dgm:pt modelId="{F1488B6C-3B50-406B-BEB2-12756F04A7D4}" type="sibTrans" cxnId="{9F177B98-E774-4EDF-B051-847E236F5269}">
      <dgm:prSet/>
      <dgm:spPr/>
      <dgm:t>
        <a:bodyPr/>
        <a:lstStyle/>
        <a:p>
          <a:endParaRPr lang="en-US"/>
        </a:p>
      </dgm:t>
    </dgm:pt>
    <dgm:pt modelId="{D8C1DA9E-C270-47F3-8537-BEC065CD2B7B}">
      <dgm:prSet phldrT="[Text]" custT="1"/>
      <dgm:spPr>
        <a:solidFill>
          <a:srgbClr val="A11724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Federal Supplemental Educational Opportunity Grant (FSEOG)</a:t>
          </a:r>
        </a:p>
      </dgm:t>
    </dgm:pt>
    <dgm:pt modelId="{B4F67637-F831-43C2-AE1B-6B0E8909F146}" type="parTrans" cxnId="{455C3D6A-6EA4-453A-9DCD-288D4A82C096}">
      <dgm:prSet/>
      <dgm:spPr/>
      <dgm:t>
        <a:bodyPr/>
        <a:lstStyle/>
        <a:p>
          <a:endParaRPr lang="en-US"/>
        </a:p>
      </dgm:t>
    </dgm:pt>
    <dgm:pt modelId="{860E649F-81FB-40C4-89D6-7DFC5757FB58}" type="sibTrans" cxnId="{455C3D6A-6EA4-453A-9DCD-288D4A82C096}">
      <dgm:prSet/>
      <dgm:spPr/>
      <dgm:t>
        <a:bodyPr/>
        <a:lstStyle/>
        <a:p>
          <a:endParaRPr lang="en-US"/>
        </a:p>
      </dgm:t>
    </dgm:pt>
    <dgm:pt modelId="{04FF30B7-BDDE-48C1-A20F-CEA2F054D3B1}">
      <dgm:prSet phldrT="[Text]" custT="1"/>
      <dgm:spPr>
        <a:solidFill>
          <a:srgbClr val="FA9B3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Teacher Education Assistance for College and Higher Education (TEACH) Grant</a:t>
          </a:r>
        </a:p>
      </dgm:t>
    </dgm:pt>
    <dgm:pt modelId="{E179DA5B-140C-471A-898C-4657F12B06A0}" type="parTrans" cxnId="{99DFE020-B470-4FD6-A2DC-8348F21B3E3B}">
      <dgm:prSet/>
      <dgm:spPr/>
      <dgm:t>
        <a:bodyPr/>
        <a:lstStyle/>
        <a:p>
          <a:endParaRPr lang="en-US"/>
        </a:p>
      </dgm:t>
    </dgm:pt>
    <dgm:pt modelId="{EB68A225-BE81-4DC1-81B8-068F9FE0209B}" type="sibTrans" cxnId="{99DFE020-B470-4FD6-A2DC-8348F21B3E3B}">
      <dgm:prSet/>
      <dgm:spPr/>
      <dgm:t>
        <a:bodyPr/>
        <a:lstStyle/>
        <a:p>
          <a:endParaRPr lang="en-US"/>
        </a:p>
      </dgm:t>
    </dgm:pt>
    <dgm:pt modelId="{AD7597D9-ABC0-4EC3-89D4-C86B04A32E7F}">
      <dgm:prSet phldrT="[Text]" custT="1"/>
      <dgm:spPr>
        <a:solidFill>
          <a:srgbClr val="56933B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Federal Work-Study (FWS)</a:t>
          </a:r>
          <a:endParaRPr lang="en-US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2C53C4-E6BC-41AB-8C09-81B754E85075}" type="parTrans" cxnId="{E837D49C-A4BE-41F6-BDFE-41DEB002EE35}">
      <dgm:prSet/>
      <dgm:spPr/>
      <dgm:t>
        <a:bodyPr/>
        <a:lstStyle/>
        <a:p>
          <a:endParaRPr lang="en-US"/>
        </a:p>
      </dgm:t>
    </dgm:pt>
    <dgm:pt modelId="{5FAC9170-D1B7-4418-89E1-393E128A5BFA}" type="sibTrans" cxnId="{E837D49C-A4BE-41F6-BDFE-41DEB002EE35}">
      <dgm:prSet/>
      <dgm:spPr/>
      <dgm:t>
        <a:bodyPr/>
        <a:lstStyle/>
        <a:p>
          <a:endParaRPr lang="en-US"/>
        </a:p>
      </dgm:t>
    </dgm:pt>
    <dgm:pt modelId="{DE383FB6-D40C-4A6E-8EA2-CB8670B3E289}">
      <dgm:prSet phldrT="[Text]" custT="1"/>
      <dgm:spPr>
        <a:solidFill>
          <a:srgbClr val="0084DE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Federal Direct Student Loans (Direct Loans)</a:t>
          </a:r>
        </a:p>
      </dgm:t>
    </dgm:pt>
    <dgm:pt modelId="{8002DC73-3526-47C2-A76E-49BB41116437}" type="parTrans" cxnId="{A073F23F-B6FA-4747-9058-21005B902473}">
      <dgm:prSet/>
      <dgm:spPr/>
      <dgm:t>
        <a:bodyPr/>
        <a:lstStyle/>
        <a:p>
          <a:endParaRPr lang="en-US"/>
        </a:p>
      </dgm:t>
    </dgm:pt>
    <dgm:pt modelId="{F4C14619-512F-47BD-998D-77955E0F118B}" type="sibTrans" cxnId="{A073F23F-B6FA-4747-9058-21005B902473}">
      <dgm:prSet/>
      <dgm:spPr/>
      <dgm:t>
        <a:bodyPr/>
        <a:lstStyle/>
        <a:p>
          <a:endParaRPr lang="en-US"/>
        </a:p>
      </dgm:t>
    </dgm:pt>
    <dgm:pt modelId="{85E7DEE2-616E-40E0-9C8F-5A71B09AC547}">
      <dgm:prSet phldrT="[Text]" custT="1"/>
      <dgm:spPr>
        <a:solidFill>
          <a:srgbClr val="BD577E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Iraq Afghanistan Service Grant (IASG)</a:t>
          </a:r>
        </a:p>
      </dgm:t>
    </dgm:pt>
    <dgm:pt modelId="{6102B6F7-A605-4FED-B692-0C89C8DA9E61}" type="parTrans" cxnId="{89CC94EB-0147-4149-870E-571767A615EB}">
      <dgm:prSet/>
      <dgm:spPr/>
      <dgm:t>
        <a:bodyPr/>
        <a:lstStyle/>
        <a:p>
          <a:endParaRPr lang="en-US"/>
        </a:p>
      </dgm:t>
    </dgm:pt>
    <dgm:pt modelId="{34083969-9564-47EE-B745-107C8E033475}" type="sibTrans" cxnId="{89CC94EB-0147-4149-870E-571767A615EB}">
      <dgm:prSet/>
      <dgm:spPr/>
      <dgm:t>
        <a:bodyPr/>
        <a:lstStyle/>
        <a:p>
          <a:endParaRPr lang="en-US"/>
        </a:p>
      </dgm:t>
    </dgm:pt>
    <dgm:pt modelId="{75ED350A-5613-4C2D-AC5E-71B325FFEAC6}">
      <dgm:prSet phldrT="[Text]" custT="1"/>
      <dgm:spPr>
        <a:solidFill>
          <a:srgbClr val="26367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Federal PLUS Loans</a:t>
          </a:r>
        </a:p>
      </dgm:t>
    </dgm:pt>
    <dgm:pt modelId="{53771AC9-C7A3-43AA-ADCA-AFA4AC282B80}" type="parTrans" cxnId="{5D516D09-2290-41E0-B543-E949DA7A0D98}">
      <dgm:prSet/>
      <dgm:spPr/>
      <dgm:t>
        <a:bodyPr/>
        <a:lstStyle/>
        <a:p>
          <a:endParaRPr lang="en-US"/>
        </a:p>
      </dgm:t>
    </dgm:pt>
    <dgm:pt modelId="{0839E074-6D97-4F17-BD0D-5AE3195D60AA}" type="sibTrans" cxnId="{5D516D09-2290-41E0-B543-E949DA7A0D98}">
      <dgm:prSet/>
      <dgm:spPr/>
      <dgm:t>
        <a:bodyPr/>
        <a:lstStyle/>
        <a:p>
          <a:endParaRPr lang="en-US"/>
        </a:p>
      </dgm:t>
    </dgm:pt>
    <dgm:pt modelId="{8E94DB06-A882-425C-B771-3778FC160372}" type="pres">
      <dgm:prSet presAssocID="{2C3B3EE8-1974-4721-AEB7-E3A2FDF93822}" presName="diagram" presStyleCnt="0">
        <dgm:presLayoutVars>
          <dgm:dir/>
          <dgm:resizeHandles val="exact"/>
        </dgm:presLayoutVars>
      </dgm:prSet>
      <dgm:spPr/>
    </dgm:pt>
    <dgm:pt modelId="{0FD65D73-E41D-4B3E-92E7-7F2830D8FEF0}" type="pres">
      <dgm:prSet presAssocID="{0B9543FD-99A4-4C4A-A098-21B46D24820E}" presName="node" presStyleLbl="node1" presStyleIdx="0" presStyleCnt="7">
        <dgm:presLayoutVars>
          <dgm:bulletEnabled val="1"/>
        </dgm:presLayoutVars>
      </dgm:prSet>
      <dgm:spPr/>
    </dgm:pt>
    <dgm:pt modelId="{3535CC49-A102-4D8A-AEB6-B175CBD08E0C}" type="pres">
      <dgm:prSet presAssocID="{F1488B6C-3B50-406B-BEB2-12756F04A7D4}" presName="sibTrans" presStyleCnt="0"/>
      <dgm:spPr/>
    </dgm:pt>
    <dgm:pt modelId="{26F4202D-5CB8-46DF-851A-DC3432C2C607}" type="pres">
      <dgm:prSet presAssocID="{85E7DEE2-616E-40E0-9C8F-5A71B09AC547}" presName="node" presStyleLbl="node1" presStyleIdx="1" presStyleCnt="7">
        <dgm:presLayoutVars>
          <dgm:bulletEnabled val="1"/>
        </dgm:presLayoutVars>
      </dgm:prSet>
      <dgm:spPr/>
    </dgm:pt>
    <dgm:pt modelId="{7A2BB161-A8F0-43CF-90EF-69BFE6C371B2}" type="pres">
      <dgm:prSet presAssocID="{34083969-9564-47EE-B745-107C8E033475}" presName="sibTrans" presStyleCnt="0"/>
      <dgm:spPr/>
    </dgm:pt>
    <dgm:pt modelId="{B0C99F12-FC81-415D-AEAD-4E552DEABC5C}" type="pres">
      <dgm:prSet presAssocID="{D8C1DA9E-C270-47F3-8537-BEC065CD2B7B}" presName="node" presStyleLbl="node1" presStyleIdx="2" presStyleCnt="7">
        <dgm:presLayoutVars>
          <dgm:bulletEnabled val="1"/>
        </dgm:presLayoutVars>
      </dgm:prSet>
      <dgm:spPr/>
    </dgm:pt>
    <dgm:pt modelId="{1A80CB66-F6F8-4D2B-A0F6-D7E51B69A853}" type="pres">
      <dgm:prSet presAssocID="{860E649F-81FB-40C4-89D6-7DFC5757FB58}" presName="sibTrans" presStyleCnt="0"/>
      <dgm:spPr/>
    </dgm:pt>
    <dgm:pt modelId="{2EEFF565-0FA5-4AFE-8EC9-CF46641B257F}" type="pres">
      <dgm:prSet presAssocID="{04FF30B7-BDDE-48C1-A20F-CEA2F054D3B1}" presName="node" presStyleLbl="node1" presStyleIdx="3" presStyleCnt="7">
        <dgm:presLayoutVars>
          <dgm:bulletEnabled val="1"/>
        </dgm:presLayoutVars>
      </dgm:prSet>
      <dgm:spPr/>
    </dgm:pt>
    <dgm:pt modelId="{3531B753-653F-4E59-B2F5-08469469C2DA}" type="pres">
      <dgm:prSet presAssocID="{EB68A225-BE81-4DC1-81B8-068F9FE0209B}" presName="sibTrans" presStyleCnt="0"/>
      <dgm:spPr/>
    </dgm:pt>
    <dgm:pt modelId="{5927B7F6-1A6B-4BE6-9A00-80A8F3451E16}" type="pres">
      <dgm:prSet presAssocID="{AD7597D9-ABC0-4EC3-89D4-C86B04A32E7F}" presName="node" presStyleLbl="node1" presStyleIdx="4" presStyleCnt="7">
        <dgm:presLayoutVars>
          <dgm:bulletEnabled val="1"/>
        </dgm:presLayoutVars>
      </dgm:prSet>
      <dgm:spPr/>
    </dgm:pt>
    <dgm:pt modelId="{ED234A13-193D-4539-ADE1-4E21D01069A4}" type="pres">
      <dgm:prSet presAssocID="{5FAC9170-D1B7-4418-89E1-393E128A5BFA}" presName="sibTrans" presStyleCnt="0"/>
      <dgm:spPr/>
    </dgm:pt>
    <dgm:pt modelId="{799B4B1F-19A5-4028-A572-1E0AD4FB66AD}" type="pres">
      <dgm:prSet presAssocID="{DE383FB6-D40C-4A6E-8EA2-CB8670B3E289}" presName="node" presStyleLbl="node1" presStyleIdx="5" presStyleCnt="7">
        <dgm:presLayoutVars>
          <dgm:bulletEnabled val="1"/>
        </dgm:presLayoutVars>
      </dgm:prSet>
      <dgm:spPr/>
    </dgm:pt>
    <dgm:pt modelId="{6AD71644-83C8-4E5A-AA6A-F692A90E17DF}" type="pres">
      <dgm:prSet presAssocID="{F4C14619-512F-47BD-998D-77955E0F118B}" presName="sibTrans" presStyleCnt="0"/>
      <dgm:spPr/>
    </dgm:pt>
    <dgm:pt modelId="{F8FCE1B0-A15B-4784-82E6-5BFC1F3402C4}" type="pres">
      <dgm:prSet presAssocID="{75ED350A-5613-4C2D-AC5E-71B325FFEAC6}" presName="node" presStyleLbl="node1" presStyleIdx="6" presStyleCnt="7">
        <dgm:presLayoutVars>
          <dgm:bulletEnabled val="1"/>
        </dgm:presLayoutVars>
      </dgm:prSet>
      <dgm:spPr/>
    </dgm:pt>
  </dgm:ptLst>
  <dgm:cxnLst>
    <dgm:cxn modelId="{54C39601-8086-477C-BFBB-5969752E1237}" type="presOf" srcId="{85E7DEE2-616E-40E0-9C8F-5A71B09AC547}" destId="{26F4202D-5CB8-46DF-851A-DC3432C2C607}" srcOrd="0" destOrd="0" presId="urn:microsoft.com/office/officeart/2005/8/layout/default"/>
    <dgm:cxn modelId="{5D516D09-2290-41E0-B543-E949DA7A0D98}" srcId="{2C3B3EE8-1974-4721-AEB7-E3A2FDF93822}" destId="{75ED350A-5613-4C2D-AC5E-71B325FFEAC6}" srcOrd="6" destOrd="0" parTransId="{53771AC9-C7A3-43AA-ADCA-AFA4AC282B80}" sibTransId="{0839E074-6D97-4F17-BD0D-5AE3195D60AA}"/>
    <dgm:cxn modelId="{4DBC5C12-1D8F-4DD9-A1F7-916F05B1C183}" type="presOf" srcId="{D8C1DA9E-C270-47F3-8537-BEC065CD2B7B}" destId="{B0C99F12-FC81-415D-AEAD-4E552DEABC5C}" srcOrd="0" destOrd="0" presId="urn:microsoft.com/office/officeart/2005/8/layout/default"/>
    <dgm:cxn modelId="{99DFE020-B470-4FD6-A2DC-8348F21B3E3B}" srcId="{2C3B3EE8-1974-4721-AEB7-E3A2FDF93822}" destId="{04FF30B7-BDDE-48C1-A20F-CEA2F054D3B1}" srcOrd="3" destOrd="0" parTransId="{E179DA5B-140C-471A-898C-4657F12B06A0}" sibTransId="{EB68A225-BE81-4DC1-81B8-068F9FE0209B}"/>
    <dgm:cxn modelId="{A073F23F-B6FA-4747-9058-21005B902473}" srcId="{2C3B3EE8-1974-4721-AEB7-E3A2FDF93822}" destId="{DE383FB6-D40C-4A6E-8EA2-CB8670B3E289}" srcOrd="5" destOrd="0" parTransId="{8002DC73-3526-47C2-A76E-49BB41116437}" sibTransId="{F4C14619-512F-47BD-998D-77955E0F118B}"/>
    <dgm:cxn modelId="{3DA3A869-B775-4476-871E-902837DF26BA}" type="presOf" srcId="{DE383FB6-D40C-4A6E-8EA2-CB8670B3E289}" destId="{799B4B1F-19A5-4028-A572-1E0AD4FB66AD}" srcOrd="0" destOrd="0" presId="urn:microsoft.com/office/officeart/2005/8/layout/default"/>
    <dgm:cxn modelId="{455C3D6A-6EA4-453A-9DCD-288D4A82C096}" srcId="{2C3B3EE8-1974-4721-AEB7-E3A2FDF93822}" destId="{D8C1DA9E-C270-47F3-8537-BEC065CD2B7B}" srcOrd="2" destOrd="0" parTransId="{B4F67637-F831-43C2-AE1B-6B0E8909F146}" sibTransId="{860E649F-81FB-40C4-89D6-7DFC5757FB58}"/>
    <dgm:cxn modelId="{DDBA444A-B740-40E9-82AF-55FD48683212}" type="presOf" srcId="{0B9543FD-99A4-4C4A-A098-21B46D24820E}" destId="{0FD65D73-E41D-4B3E-92E7-7F2830D8FEF0}" srcOrd="0" destOrd="0" presId="urn:microsoft.com/office/officeart/2005/8/layout/default"/>
    <dgm:cxn modelId="{2B994281-7926-45FA-AA47-C4891D12FD48}" type="presOf" srcId="{75ED350A-5613-4C2D-AC5E-71B325FFEAC6}" destId="{F8FCE1B0-A15B-4784-82E6-5BFC1F3402C4}" srcOrd="0" destOrd="0" presId="urn:microsoft.com/office/officeart/2005/8/layout/default"/>
    <dgm:cxn modelId="{9F177B98-E774-4EDF-B051-847E236F5269}" srcId="{2C3B3EE8-1974-4721-AEB7-E3A2FDF93822}" destId="{0B9543FD-99A4-4C4A-A098-21B46D24820E}" srcOrd="0" destOrd="0" parTransId="{F4417A6B-46D0-4F0B-8DDB-878FB21C5513}" sibTransId="{F1488B6C-3B50-406B-BEB2-12756F04A7D4}"/>
    <dgm:cxn modelId="{212BF699-63EA-40ED-9BDD-8ED593496707}" type="presOf" srcId="{AD7597D9-ABC0-4EC3-89D4-C86B04A32E7F}" destId="{5927B7F6-1A6B-4BE6-9A00-80A8F3451E16}" srcOrd="0" destOrd="0" presId="urn:microsoft.com/office/officeart/2005/8/layout/default"/>
    <dgm:cxn modelId="{E837D49C-A4BE-41F6-BDFE-41DEB002EE35}" srcId="{2C3B3EE8-1974-4721-AEB7-E3A2FDF93822}" destId="{AD7597D9-ABC0-4EC3-89D4-C86B04A32E7F}" srcOrd="4" destOrd="0" parTransId="{932C53C4-E6BC-41AB-8C09-81B754E85075}" sibTransId="{5FAC9170-D1B7-4418-89E1-393E128A5BFA}"/>
    <dgm:cxn modelId="{AF2BE1AA-4C93-404B-B540-1BDCFB8D48BD}" type="presOf" srcId="{2C3B3EE8-1974-4721-AEB7-E3A2FDF93822}" destId="{8E94DB06-A882-425C-B771-3778FC160372}" srcOrd="0" destOrd="0" presId="urn:microsoft.com/office/officeart/2005/8/layout/default"/>
    <dgm:cxn modelId="{C5AEB1C2-5CF0-48BD-9638-BF8C33F92CDE}" type="presOf" srcId="{04FF30B7-BDDE-48C1-A20F-CEA2F054D3B1}" destId="{2EEFF565-0FA5-4AFE-8EC9-CF46641B257F}" srcOrd="0" destOrd="0" presId="urn:microsoft.com/office/officeart/2005/8/layout/default"/>
    <dgm:cxn modelId="{89CC94EB-0147-4149-870E-571767A615EB}" srcId="{2C3B3EE8-1974-4721-AEB7-E3A2FDF93822}" destId="{85E7DEE2-616E-40E0-9C8F-5A71B09AC547}" srcOrd="1" destOrd="0" parTransId="{6102B6F7-A605-4FED-B692-0C89C8DA9E61}" sibTransId="{34083969-9564-47EE-B745-107C8E033475}"/>
    <dgm:cxn modelId="{9C9BF22B-9247-4CB4-8EA6-940EE57D6825}" type="presParOf" srcId="{8E94DB06-A882-425C-B771-3778FC160372}" destId="{0FD65D73-E41D-4B3E-92E7-7F2830D8FEF0}" srcOrd="0" destOrd="0" presId="urn:microsoft.com/office/officeart/2005/8/layout/default"/>
    <dgm:cxn modelId="{BCC593B1-A5C9-4C1A-84CB-6E2CAE0C84C2}" type="presParOf" srcId="{8E94DB06-A882-425C-B771-3778FC160372}" destId="{3535CC49-A102-4D8A-AEB6-B175CBD08E0C}" srcOrd="1" destOrd="0" presId="urn:microsoft.com/office/officeart/2005/8/layout/default"/>
    <dgm:cxn modelId="{1A90CC61-D6F2-4E57-BE1E-A0AD28EA517B}" type="presParOf" srcId="{8E94DB06-A882-425C-B771-3778FC160372}" destId="{26F4202D-5CB8-46DF-851A-DC3432C2C607}" srcOrd="2" destOrd="0" presId="urn:microsoft.com/office/officeart/2005/8/layout/default"/>
    <dgm:cxn modelId="{097B9EF4-882E-4B1F-8239-EF70137E7DD2}" type="presParOf" srcId="{8E94DB06-A882-425C-B771-3778FC160372}" destId="{7A2BB161-A8F0-43CF-90EF-69BFE6C371B2}" srcOrd="3" destOrd="0" presId="urn:microsoft.com/office/officeart/2005/8/layout/default"/>
    <dgm:cxn modelId="{990C8A6C-D149-4330-A646-22D1E47E180B}" type="presParOf" srcId="{8E94DB06-A882-425C-B771-3778FC160372}" destId="{B0C99F12-FC81-415D-AEAD-4E552DEABC5C}" srcOrd="4" destOrd="0" presId="urn:microsoft.com/office/officeart/2005/8/layout/default"/>
    <dgm:cxn modelId="{A6338025-C737-4DE7-B726-A19AABC8FBDD}" type="presParOf" srcId="{8E94DB06-A882-425C-B771-3778FC160372}" destId="{1A80CB66-F6F8-4D2B-A0F6-D7E51B69A853}" srcOrd="5" destOrd="0" presId="urn:microsoft.com/office/officeart/2005/8/layout/default"/>
    <dgm:cxn modelId="{296ECE5A-191C-490B-8189-D5E32408D67D}" type="presParOf" srcId="{8E94DB06-A882-425C-B771-3778FC160372}" destId="{2EEFF565-0FA5-4AFE-8EC9-CF46641B257F}" srcOrd="6" destOrd="0" presId="urn:microsoft.com/office/officeart/2005/8/layout/default"/>
    <dgm:cxn modelId="{1723EBED-DB26-42EA-A03A-E1F7E6C99A98}" type="presParOf" srcId="{8E94DB06-A882-425C-B771-3778FC160372}" destId="{3531B753-653F-4E59-B2F5-08469469C2DA}" srcOrd="7" destOrd="0" presId="urn:microsoft.com/office/officeart/2005/8/layout/default"/>
    <dgm:cxn modelId="{9C8C247E-C18C-4EC2-AF61-A954A8DA53B9}" type="presParOf" srcId="{8E94DB06-A882-425C-B771-3778FC160372}" destId="{5927B7F6-1A6B-4BE6-9A00-80A8F3451E16}" srcOrd="8" destOrd="0" presId="urn:microsoft.com/office/officeart/2005/8/layout/default"/>
    <dgm:cxn modelId="{A5DE739B-9A8C-4E43-A445-48F16FFD54B2}" type="presParOf" srcId="{8E94DB06-A882-425C-B771-3778FC160372}" destId="{ED234A13-193D-4539-ADE1-4E21D01069A4}" srcOrd="9" destOrd="0" presId="urn:microsoft.com/office/officeart/2005/8/layout/default"/>
    <dgm:cxn modelId="{40ECB347-707C-4C03-9ED3-4CADFE0A2612}" type="presParOf" srcId="{8E94DB06-A882-425C-B771-3778FC160372}" destId="{799B4B1F-19A5-4028-A572-1E0AD4FB66AD}" srcOrd="10" destOrd="0" presId="urn:microsoft.com/office/officeart/2005/8/layout/default"/>
    <dgm:cxn modelId="{25D1CC27-56ED-48E0-A64C-C23E492A1BB1}" type="presParOf" srcId="{8E94DB06-A882-425C-B771-3778FC160372}" destId="{6AD71644-83C8-4E5A-AA6A-F692A90E17DF}" srcOrd="11" destOrd="0" presId="urn:microsoft.com/office/officeart/2005/8/layout/default"/>
    <dgm:cxn modelId="{40F0C02C-5D4A-4746-9693-D7519CB4B872}" type="presParOf" srcId="{8E94DB06-A882-425C-B771-3778FC160372}" destId="{F8FCE1B0-A15B-4784-82E6-5BFC1F3402C4}" srcOrd="12" destOrd="0" presId="urn:microsoft.com/office/officeart/2005/8/layout/default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5D25BAA-346E-44AD-993C-8C5CC4C668D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54FCE8-71CC-4A21-B97C-1D94D4F2179D}">
      <dgm:prSet phldrT="[Text]" custT="1"/>
      <dgm:spPr>
        <a:solidFill>
          <a:srgbClr val="0070C0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Residency requirements usually apply</a:t>
          </a:r>
          <a:endParaRPr lang="en-US" sz="2400" dirty="0"/>
        </a:p>
      </dgm:t>
    </dgm:pt>
    <dgm:pt modelId="{2EEE4AD9-704A-478F-85FD-F606B8C53878}" type="parTrans" cxnId="{A4062F91-7FEC-432D-B6BD-FC08FBD36BC7}">
      <dgm:prSet/>
      <dgm:spPr/>
      <dgm:t>
        <a:bodyPr/>
        <a:lstStyle/>
        <a:p>
          <a:endParaRPr lang="en-US"/>
        </a:p>
      </dgm:t>
    </dgm:pt>
    <dgm:pt modelId="{9FA4D677-1C38-4958-9A5A-732AB76D1630}" type="sibTrans" cxnId="{A4062F91-7FEC-432D-B6BD-FC08FBD36BC7}">
      <dgm:prSet/>
      <dgm:spPr/>
      <dgm:t>
        <a:bodyPr/>
        <a:lstStyle/>
        <a:p>
          <a:endParaRPr lang="en-US"/>
        </a:p>
      </dgm:t>
    </dgm:pt>
    <dgm:pt modelId="{15472666-14FD-4E66-90A5-59282B796D60}">
      <dgm:prSet phldrT="[Text]" custT="1"/>
      <dgm:spPr>
        <a:solidFill>
          <a:srgbClr val="0070C0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Aid may be provided on the basis of </a:t>
          </a:r>
          <a:b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both merit and need</a:t>
          </a:r>
          <a:endParaRPr lang="en-US" sz="2400" dirty="0"/>
        </a:p>
      </dgm:t>
    </dgm:pt>
    <dgm:pt modelId="{954D7FBD-B0BB-4A78-A2B6-210A17D7EA9B}" type="parTrans" cxnId="{0849ECBC-EEDE-407B-8F67-8788896B915D}">
      <dgm:prSet/>
      <dgm:spPr/>
      <dgm:t>
        <a:bodyPr/>
        <a:lstStyle/>
        <a:p>
          <a:endParaRPr lang="en-US"/>
        </a:p>
      </dgm:t>
    </dgm:pt>
    <dgm:pt modelId="{301CCDC2-296D-42B0-AA1A-592AF1F9AECD}" type="sibTrans" cxnId="{0849ECBC-EEDE-407B-8F67-8788896B915D}">
      <dgm:prSet/>
      <dgm:spPr/>
      <dgm:t>
        <a:bodyPr/>
        <a:lstStyle/>
        <a:p>
          <a:endParaRPr lang="en-US"/>
        </a:p>
      </dgm:t>
    </dgm:pt>
    <dgm:pt modelId="{B4014945-0B1F-4BCE-BB67-8F802D92601B}">
      <dgm:prSet phldrT="[Text]" custT="1"/>
      <dgm:spPr>
        <a:solidFill>
          <a:srgbClr val="0070C0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Use information from the FAFSA                          and/or state aid applications</a:t>
          </a:r>
          <a:endParaRPr lang="en-US" sz="2400" dirty="0"/>
        </a:p>
      </dgm:t>
    </dgm:pt>
    <dgm:pt modelId="{029648E2-C632-4E8B-80FF-B4641177B5CB}" type="parTrans" cxnId="{99DC4B92-4074-4460-B198-BA28AC8657B3}">
      <dgm:prSet/>
      <dgm:spPr/>
      <dgm:t>
        <a:bodyPr/>
        <a:lstStyle/>
        <a:p>
          <a:endParaRPr lang="en-US"/>
        </a:p>
      </dgm:t>
    </dgm:pt>
    <dgm:pt modelId="{2173F920-44AD-40B9-A613-3E19C5AA9484}" type="sibTrans" cxnId="{99DC4B92-4074-4460-B198-BA28AC8657B3}">
      <dgm:prSet/>
      <dgm:spPr/>
      <dgm:t>
        <a:bodyPr/>
        <a:lstStyle/>
        <a:p>
          <a:endParaRPr lang="en-US"/>
        </a:p>
      </dgm:t>
    </dgm:pt>
    <dgm:pt modelId="{9C56D217-0ED6-463D-8B80-157636739DB4}">
      <dgm:prSet phldrT="[Text]" custT="1"/>
      <dgm:spPr>
        <a:solidFill>
          <a:srgbClr val="0070C0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Deadlines vary by state</a:t>
          </a:r>
        </a:p>
      </dgm:t>
    </dgm:pt>
    <dgm:pt modelId="{C3876975-2462-40F5-AE03-1A7E80DD7AF3}" type="parTrans" cxnId="{3EE4278F-409B-4809-BD3E-8F028E303DEB}">
      <dgm:prSet/>
      <dgm:spPr/>
      <dgm:t>
        <a:bodyPr/>
        <a:lstStyle/>
        <a:p>
          <a:endParaRPr lang="en-US"/>
        </a:p>
      </dgm:t>
    </dgm:pt>
    <dgm:pt modelId="{4D9C7DA4-AB28-45DB-9A08-FB2F68F0D48F}" type="sibTrans" cxnId="{3EE4278F-409B-4809-BD3E-8F028E303DEB}">
      <dgm:prSet/>
      <dgm:spPr/>
      <dgm:t>
        <a:bodyPr/>
        <a:lstStyle/>
        <a:p>
          <a:endParaRPr lang="en-US"/>
        </a:p>
      </dgm:t>
    </dgm:pt>
    <dgm:pt modelId="{CBEE55C5-32F6-4664-BC94-A0FA083DCAEA}" type="pres">
      <dgm:prSet presAssocID="{75D25BAA-346E-44AD-993C-8C5CC4C668D9}" presName="linear" presStyleCnt="0">
        <dgm:presLayoutVars>
          <dgm:dir/>
          <dgm:animLvl val="lvl"/>
          <dgm:resizeHandles val="exact"/>
        </dgm:presLayoutVars>
      </dgm:prSet>
      <dgm:spPr/>
    </dgm:pt>
    <dgm:pt modelId="{18F39910-6FF9-45CE-923F-DF312CBDAA37}" type="pres">
      <dgm:prSet presAssocID="{2B54FCE8-71CC-4A21-B97C-1D94D4F2179D}" presName="parentLin" presStyleCnt="0"/>
      <dgm:spPr/>
    </dgm:pt>
    <dgm:pt modelId="{767A1CA5-6793-4667-BF5E-EE969BBED722}" type="pres">
      <dgm:prSet presAssocID="{2B54FCE8-71CC-4A21-B97C-1D94D4F2179D}" presName="parentLeftMargin" presStyleLbl="node1" presStyleIdx="0" presStyleCnt="4"/>
      <dgm:spPr/>
    </dgm:pt>
    <dgm:pt modelId="{F3FB1A91-22BB-4DA1-AF64-CE0E19B66442}" type="pres">
      <dgm:prSet presAssocID="{2B54FCE8-71CC-4A21-B97C-1D94D4F2179D}" presName="parentText" presStyleLbl="node1" presStyleIdx="0" presStyleCnt="4" custScaleX="128951">
        <dgm:presLayoutVars>
          <dgm:chMax val="0"/>
          <dgm:bulletEnabled val="1"/>
        </dgm:presLayoutVars>
      </dgm:prSet>
      <dgm:spPr/>
    </dgm:pt>
    <dgm:pt modelId="{5E6DF587-9B88-4C59-A9EB-FC1E4EBBD6BA}" type="pres">
      <dgm:prSet presAssocID="{2B54FCE8-71CC-4A21-B97C-1D94D4F2179D}" presName="negativeSpace" presStyleCnt="0"/>
      <dgm:spPr/>
    </dgm:pt>
    <dgm:pt modelId="{8E8E8676-D5B2-4CAA-A25D-0FF1EBD9189E}" type="pres">
      <dgm:prSet presAssocID="{2B54FCE8-71CC-4A21-B97C-1D94D4F2179D}" presName="childText" presStyleLbl="conFgAcc1" presStyleIdx="0" presStyleCnt="4">
        <dgm:presLayoutVars>
          <dgm:bulletEnabled val="1"/>
        </dgm:presLayoutVars>
      </dgm:prSet>
      <dgm:spPr/>
    </dgm:pt>
    <dgm:pt modelId="{525A0CA9-60AF-4C66-9F5B-089F2A23F039}" type="pres">
      <dgm:prSet presAssocID="{9FA4D677-1C38-4958-9A5A-732AB76D1630}" presName="spaceBetweenRectangles" presStyleCnt="0"/>
      <dgm:spPr/>
    </dgm:pt>
    <dgm:pt modelId="{A3374971-DFB5-4AFC-A9DB-7D6D10D897B7}" type="pres">
      <dgm:prSet presAssocID="{15472666-14FD-4E66-90A5-59282B796D60}" presName="parentLin" presStyleCnt="0"/>
      <dgm:spPr/>
    </dgm:pt>
    <dgm:pt modelId="{2E628566-13EB-476E-A137-724BF0DFEACF}" type="pres">
      <dgm:prSet presAssocID="{15472666-14FD-4E66-90A5-59282B796D60}" presName="parentLeftMargin" presStyleLbl="node1" presStyleIdx="0" presStyleCnt="4"/>
      <dgm:spPr/>
    </dgm:pt>
    <dgm:pt modelId="{3CC87CCC-747F-46EF-ACDA-D74B276EBF50}" type="pres">
      <dgm:prSet presAssocID="{15472666-14FD-4E66-90A5-59282B796D60}" presName="parentText" presStyleLbl="node1" presStyleIdx="1" presStyleCnt="4" custScaleX="128951">
        <dgm:presLayoutVars>
          <dgm:chMax val="0"/>
          <dgm:bulletEnabled val="1"/>
        </dgm:presLayoutVars>
      </dgm:prSet>
      <dgm:spPr/>
    </dgm:pt>
    <dgm:pt modelId="{B79A34C0-9075-427D-948A-3ED5B72197BD}" type="pres">
      <dgm:prSet presAssocID="{15472666-14FD-4E66-90A5-59282B796D60}" presName="negativeSpace" presStyleCnt="0"/>
      <dgm:spPr/>
    </dgm:pt>
    <dgm:pt modelId="{35237E15-EC5D-4841-92AD-9EEF37C193D8}" type="pres">
      <dgm:prSet presAssocID="{15472666-14FD-4E66-90A5-59282B796D60}" presName="childText" presStyleLbl="conFgAcc1" presStyleIdx="1" presStyleCnt="4">
        <dgm:presLayoutVars>
          <dgm:bulletEnabled val="1"/>
        </dgm:presLayoutVars>
      </dgm:prSet>
      <dgm:spPr/>
    </dgm:pt>
    <dgm:pt modelId="{05A006AE-B9E5-4219-B036-532C367B32B6}" type="pres">
      <dgm:prSet presAssocID="{301CCDC2-296D-42B0-AA1A-592AF1F9AECD}" presName="spaceBetweenRectangles" presStyleCnt="0"/>
      <dgm:spPr/>
    </dgm:pt>
    <dgm:pt modelId="{0B5DBBC5-F615-4EA5-8BCC-2C720069756A}" type="pres">
      <dgm:prSet presAssocID="{B4014945-0B1F-4BCE-BB67-8F802D92601B}" presName="parentLin" presStyleCnt="0"/>
      <dgm:spPr/>
    </dgm:pt>
    <dgm:pt modelId="{D88E2D2E-9A71-4524-8B8A-DAE51A68E663}" type="pres">
      <dgm:prSet presAssocID="{B4014945-0B1F-4BCE-BB67-8F802D92601B}" presName="parentLeftMargin" presStyleLbl="node1" presStyleIdx="1" presStyleCnt="4"/>
      <dgm:spPr/>
    </dgm:pt>
    <dgm:pt modelId="{990CE03F-D81A-4093-A587-59A07ADA01CF}" type="pres">
      <dgm:prSet presAssocID="{B4014945-0B1F-4BCE-BB67-8F802D92601B}" presName="parentText" presStyleLbl="node1" presStyleIdx="2" presStyleCnt="4" custScaleX="128951">
        <dgm:presLayoutVars>
          <dgm:chMax val="0"/>
          <dgm:bulletEnabled val="1"/>
        </dgm:presLayoutVars>
      </dgm:prSet>
      <dgm:spPr/>
    </dgm:pt>
    <dgm:pt modelId="{ECB724E5-DACB-4533-A399-C37BE7C5A961}" type="pres">
      <dgm:prSet presAssocID="{B4014945-0B1F-4BCE-BB67-8F802D92601B}" presName="negativeSpace" presStyleCnt="0"/>
      <dgm:spPr/>
    </dgm:pt>
    <dgm:pt modelId="{FF206E91-820A-494B-9F17-5730EDA45F3D}" type="pres">
      <dgm:prSet presAssocID="{B4014945-0B1F-4BCE-BB67-8F802D92601B}" presName="childText" presStyleLbl="conFgAcc1" presStyleIdx="2" presStyleCnt="4">
        <dgm:presLayoutVars>
          <dgm:bulletEnabled val="1"/>
        </dgm:presLayoutVars>
      </dgm:prSet>
      <dgm:spPr/>
    </dgm:pt>
    <dgm:pt modelId="{905C3AC2-A15D-4AA2-9DD8-718501BD03E8}" type="pres">
      <dgm:prSet presAssocID="{2173F920-44AD-40B9-A613-3E19C5AA9484}" presName="spaceBetweenRectangles" presStyleCnt="0"/>
      <dgm:spPr/>
    </dgm:pt>
    <dgm:pt modelId="{F4438382-34E7-42E0-B90F-6FD9F42204AA}" type="pres">
      <dgm:prSet presAssocID="{9C56D217-0ED6-463D-8B80-157636739DB4}" presName="parentLin" presStyleCnt="0"/>
      <dgm:spPr/>
    </dgm:pt>
    <dgm:pt modelId="{994652A8-F917-48BE-97AB-4A157F791A16}" type="pres">
      <dgm:prSet presAssocID="{9C56D217-0ED6-463D-8B80-157636739DB4}" presName="parentLeftMargin" presStyleLbl="node1" presStyleIdx="2" presStyleCnt="4"/>
      <dgm:spPr/>
    </dgm:pt>
    <dgm:pt modelId="{D850D7B9-887F-4915-B301-2B1D6F79C9B6}" type="pres">
      <dgm:prSet presAssocID="{9C56D217-0ED6-463D-8B80-157636739DB4}" presName="parentText" presStyleLbl="node1" presStyleIdx="3" presStyleCnt="4" custScaleX="128951">
        <dgm:presLayoutVars>
          <dgm:chMax val="0"/>
          <dgm:bulletEnabled val="1"/>
        </dgm:presLayoutVars>
      </dgm:prSet>
      <dgm:spPr/>
    </dgm:pt>
    <dgm:pt modelId="{96E9B024-8192-4BB3-90BC-6F5E58DB8E3B}" type="pres">
      <dgm:prSet presAssocID="{9C56D217-0ED6-463D-8B80-157636739DB4}" presName="negativeSpace" presStyleCnt="0"/>
      <dgm:spPr/>
    </dgm:pt>
    <dgm:pt modelId="{778C2142-6B6C-4AF9-9B50-FEE5414E21E6}" type="pres">
      <dgm:prSet presAssocID="{9C56D217-0ED6-463D-8B80-157636739DB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0141D06-57BC-4488-B3EB-7ABC0FF5852B}" type="presOf" srcId="{15472666-14FD-4E66-90A5-59282B796D60}" destId="{2E628566-13EB-476E-A137-724BF0DFEACF}" srcOrd="0" destOrd="0" presId="urn:microsoft.com/office/officeart/2005/8/layout/list1"/>
    <dgm:cxn modelId="{5936BD0F-593B-4483-B206-A8474B7DBB00}" type="presOf" srcId="{B4014945-0B1F-4BCE-BB67-8F802D92601B}" destId="{990CE03F-D81A-4093-A587-59A07ADA01CF}" srcOrd="1" destOrd="0" presId="urn:microsoft.com/office/officeart/2005/8/layout/list1"/>
    <dgm:cxn modelId="{47148A12-D109-4F0D-8292-7073E775324A}" type="presOf" srcId="{15472666-14FD-4E66-90A5-59282B796D60}" destId="{3CC87CCC-747F-46EF-ACDA-D74B276EBF50}" srcOrd="1" destOrd="0" presId="urn:microsoft.com/office/officeart/2005/8/layout/list1"/>
    <dgm:cxn modelId="{6A1A7220-153C-4E8B-B446-DCE52AA5D229}" type="presOf" srcId="{75D25BAA-346E-44AD-993C-8C5CC4C668D9}" destId="{CBEE55C5-32F6-4664-BC94-A0FA083DCAEA}" srcOrd="0" destOrd="0" presId="urn:microsoft.com/office/officeart/2005/8/layout/list1"/>
    <dgm:cxn modelId="{C9013F29-D634-4451-AD28-ED6CC82051BE}" type="presOf" srcId="{2B54FCE8-71CC-4A21-B97C-1D94D4F2179D}" destId="{767A1CA5-6793-4667-BF5E-EE969BBED722}" srcOrd="0" destOrd="0" presId="urn:microsoft.com/office/officeart/2005/8/layout/list1"/>
    <dgm:cxn modelId="{3800003E-8B3B-422C-8177-B0E15DA2733D}" type="presOf" srcId="{B4014945-0B1F-4BCE-BB67-8F802D92601B}" destId="{D88E2D2E-9A71-4524-8B8A-DAE51A68E663}" srcOrd="0" destOrd="0" presId="urn:microsoft.com/office/officeart/2005/8/layout/list1"/>
    <dgm:cxn modelId="{3EE4278F-409B-4809-BD3E-8F028E303DEB}" srcId="{75D25BAA-346E-44AD-993C-8C5CC4C668D9}" destId="{9C56D217-0ED6-463D-8B80-157636739DB4}" srcOrd="3" destOrd="0" parTransId="{C3876975-2462-40F5-AE03-1A7E80DD7AF3}" sibTransId="{4D9C7DA4-AB28-45DB-9A08-FB2F68F0D48F}"/>
    <dgm:cxn modelId="{A4062F91-7FEC-432D-B6BD-FC08FBD36BC7}" srcId="{75D25BAA-346E-44AD-993C-8C5CC4C668D9}" destId="{2B54FCE8-71CC-4A21-B97C-1D94D4F2179D}" srcOrd="0" destOrd="0" parTransId="{2EEE4AD9-704A-478F-85FD-F606B8C53878}" sibTransId="{9FA4D677-1C38-4958-9A5A-732AB76D1630}"/>
    <dgm:cxn modelId="{99DC4B92-4074-4460-B198-BA28AC8657B3}" srcId="{75D25BAA-346E-44AD-993C-8C5CC4C668D9}" destId="{B4014945-0B1F-4BCE-BB67-8F802D92601B}" srcOrd="2" destOrd="0" parTransId="{029648E2-C632-4E8B-80FF-B4641177B5CB}" sibTransId="{2173F920-44AD-40B9-A613-3E19C5AA9484}"/>
    <dgm:cxn modelId="{0849ECBC-EEDE-407B-8F67-8788896B915D}" srcId="{75D25BAA-346E-44AD-993C-8C5CC4C668D9}" destId="{15472666-14FD-4E66-90A5-59282B796D60}" srcOrd="1" destOrd="0" parTransId="{954D7FBD-B0BB-4A78-A2B6-210A17D7EA9B}" sibTransId="{301CCDC2-296D-42B0-AA1A-592AF1F9AECD}"/>
    <dgm:cxn modelId="{502E11C8-3773-4A3C-9FF9-727D319FB1DD}" type="presOf" srcId="{9C56D217-0ED6-463D-8B80-157636739DB4}" destId="{994652A8-F917-48BE-97AB-4A157F791A16}" srcOrd="0" destOrd="0" presId="urn:microsoft.com/office/officeart/2005/8/layout/list1"/>
    <dgm:cxn modelId="{B1333AE1-D7C6-49B3-A8BD-BD5D142CB49E}" type="presOf" srcId="{9C56D217-0ED6-463D-8B80-157636739DB4}" destId="{D850D7B9-887F-4915-B301-2B1D6F79C9B6}" srcOrd="1" destOrd="0" presId="urn:microsoft.com/office/officeart/2005/8/layout/list1"/>
    <dgm:cxn modelId="{6976FBE6-1AEE-4A01-8DE0-448FF58A2F09}" type="presOf" srcId="{2B54FCE8-71CC-4A21-B97C-1D94D4F2179D}" destId="{F3FB1A91-22BB-4DA1-AF64-CE0E19B66442}" srcOrd="1" destOrd="0" presId="urn:microsoft.com/office/officeart/2005/8/layout/list1"/>
    <dgm:cxn modelId="{983F61D2-367F-49E6-83F7-F031AA650E99}" type="presParOf" srcId="{CBEE55C5-32F6-4664-BC94-A0FA083DCAEA}" destId="{18F39910-6FF9-45CE-923F-DF312CBDAA37}" srcOrd="0" destOrd="0" presId="urn:microsoft.com/office/officeart/2005/8/layout/list1"/>
    <dgm:cxn modelId="{B2DCD7EF-14E7-4811-8BAE-A138255B986E}" type="presParOf" srcId="{18F39910-6FF9-45CE-923F-DF312CBDAA37}" destId="{767A1CA5-6793-4667-BF5E-EE969BBED722}" srcOrd="0" destOrd="0" presId="urn:microsoft.com/office/officeart/2005/8/layout/list1"/>
    <dgm:cxn modelId="{2E85F8CC-E4A4-4F57-B09C-CDC16B7DD4B4}" type="presParOf" srcId="{18F39910-6FF9-45CE-923F-DF312CBDAA37}" destId="{F3FB1A91-22BB-4DA1-AF64-CE0E19B66442}" srcOrd="1" destOrd="0" presId="urn:microsoft.com/office/officeart/2005/8/layout/list1"/>
    <dgm:cxn modelId="{54D6CA86-2868-4548-AF8E-ED369C7480EA}" type="presParOf" srcId="{CBEE55C5-32F6-4664-BC94-A0FA083DCAEA}" destId="{5E6DF587-9B88-4C59-A9EB-FC1E4EBBD6BA}" srcOrd="1" destOrd="0" presId="urn:microsoft.com/office/officeart/2005/8/layout/list1"/>
    <dgm:cxn modelId="{CD44E48A-9979-4B11-A0AD-7D22807C7BED}" type="presParOf" srcId="{CBEE55C5-32F6-4664-BC94-A0FA083DCAEA}" destId="{8E8E8676-D5B2-4CAA-A25D-0FF1EBD9189E}" srcOrd="2" destOrd="0" presId="urn:microsoft.com/office/officeart/2005/8/layout/list1"/>
    <dgm:cxn modelId="{89E8150F-4D4B-49E1-9D4C-84EB672C4B25}" type="presParOf" srcId="{CBEE55C5-32F6-4664-BC94-A0FA083DCAEA}" destId="{525A0CA9-60AF-4C66-9F5B-089F2A23F039}" srcOrd="3" destOrd="0" presId="urn:microsoft.com/office/officeart/2005/8/layout/list1"/>
    <dgm:cxn modelId="{E19F1430-5733-4E06-99EF-C319C6827A2C}" type="presParOf" srcId="{CBEE55C5-32F6-4664-BC94-A0FA083DCAEA}" destId="{A3374971-DFB5-4AFC-A9DB-7D6D10D897B7}" srcOrd="4" destOrd="0" presId="urn:microsoft.com/office/officeart/2005/8/layout/list1"/>
    <dgm:cxn modelId="{D2AD7BF1-BC64-4003-8E64-EDBDF3BD70DE}" type="presParOf" srcId="{A3374971-DFB5-4AFC-A9DB-7D6D10D897B7}" destId="{2E628566-13EB-476E-A137-724BF0DFEACF}" srcOrd="0" destOrd="0" presId="urn:microsoft.com/office/officeart/2005/8/layout/list1"/>
    <dgm:cxn modelId="{05C43D19-FA54-499C-833C-B401DAF3D2C8}" type="presParOf" srcId="{A3374971-DFB5-4AFC-A9DB-7D6D10D897B7}" destId="{3CC87CCC-747F-46EF-ACDA-D74B276EBF50}" srcOrd="1" destOrd="0" presId="urn:microsoft.com/office/officeart/2005/8/layout/list1"/>
    <dgm:cxn modelId="{0383363F-8422-4D8D-B3DB-1FB205B11969}" type="presParOf" srcId="{CBEE55C5-32F6-4664-BC94-A0FA083DCAEA}" destId="{B79A34C0-9075-427D-948A-3ED5B72197BD}" srcOrd="5" destOrd="0" presId="urn:microsoft.com/office/officeart/2005/8/layout/list1"/>
    <dgm:cxn modelId="{427417D6-71A5-4063-89D5-B9A975C737E1}" type="presParOf" srcId="{CBEE55C5-32F6-4664-BC94-A0FA083DCAEA}" destId="{35237E15-EC5D-4841-92AD-9EEF37C193D8}" srcOrd="6" destOrd="0" presId="urn:microsoft.com/office/officeart/2005/8/layout/list1"/>
    <dgm:cxn modelId="{45C307A7-7D78-441F-A693-D850631387E7}" type="presParOf" srcId="{CBEE55C5-32F6-4664-BC94-A0FA083DCAEA}" destId="{05A006AE-B9E5-4219-B036-532C367B32B6}" srcOrd="7" destOrd="0" presId="urn:microsoft.com/office/officeart/2005/8/layout/list1"/>
    <dgm:cxn modelId="{EF5FB9D3-A8C0-4BB7-8800-A8A79D253661}" type="presParOf" srcId="{CBEE55C5-32F6-4664-BC94-A0FA083DCAEA}" destId="{0B5DBBC5-F615-4EA5-8BCC-2C720069756A}" srcOrd="8" destOrd="0" presId="urn:microsoft.com/office/officeart/2005/8/layout/list1"/>
    <dgm:cxn modelId="{16F0138A-675E-47C1-9B75-A7F880353A72}" type="presParOf" srcId="{0B5DBBC5-F615-4EA5-8BCC-2C720069756A}" destId="{D88E2D2E-9A71-4524-8B8A-DAE51A68E663}" srcOrd="0" destOrd="0" presId="urn:microsoft.com/office/officeart/2005/8/layout/list1"/>
    <dgm:cxn modelId="{EEF8F29F-BE1F-44A0-8BFA-72F7729678D2}" type="presParOf" srcId="{0B5DBBC5-F615-4EA5-8BCC-2C720069756A}" destId="{990CE03F-D81A-4093-A587-59A07ADA01CF}" srcOrd="1" destOrd="0" presId="urn:microsoft.com/office/officeart/2005/8/layout/list1"/>
    <dgm:cxn modelId="{E6A084E0-6535-43F9-8C11-72CDB1945881}" type="presParOf" srcId="{CBEE55C5-32F6-4664-BC94-A0FA083DCAEA}" destId="{ECB724E5-DACB-4533-A399-C37BE7C5A961}" srcOrd="9" destOrd="0" presId="urn:microsoft.com/office/officeart/2005/8/layout/list1"/>
    <dgm:cxn modelId="{71143F2C-833D-4F74-9E44-2B6FDB609002}" type="presParOf" srcId="{CBEE55C5-32F6-4664-BC94-A0FA083DCAEA}" destId="{FF206E91-820A-494B-9F17-5730EDA45F3D}" srcOrd="10" destOrd="0" presId="urn:microsoft.com/office/officeart/2005/8/layout/list1"/>
    <dgm:cxn modelId="{B81AC15D-4D0E-48BB-9651-654198491FE4}" type="presParOf" srcId="{CBEE55C5-32F6-4664-BC94-A0FA083DCAEA}" destId="{905C3AC2-A15D-4AA2-9DD8-718501BD03E8}" srcOrd="11" destOrd="0" presId="urn:microsoft.com/office/officeart/2005/8/layout/list1"/>
    <dgm:cxn modelId="{D74C2AA8-D23B-49A7-896D-9878FCA7D536}" type="presParOf" srcId="{CBEE55C5-32F6-4664-BC94-A0FA083DCAEA}" destId="{F4438382-34E7-42E0-B90F-6FD9F42204AA}" srcOrd="12" destOrd="0" presId="urn:microsoft.com/office/officeart/2005/8/layout/list1"/>
    <dgm:cxn modelId="{115FB70E-D9F8-4F20-A176-A478DB9A3FB7}" type="presParOf" srcId="{F4438382-34E7-42E0-B90F-6FD9F42204AA}" destId="{994652A8-F917-48BE-97AB-4A157F791A16}" srcOrd="0" destOrd="0" presId="urn:microsoft.com/office/officeart/2005/8/layout/list1"/>
    <dgm:cxn modelId="{41D0C678-4D5C-498F-B898-BFBC340B1F21}" type="presParOf" srcId="{F4438382-34E7-42E0-B90F-6FD9F42204AA}" destId="{D850D7B9-887F-4915-B301-2B1D6F79C9B6}" srcOrd="1" destOrd="0" presId="urn:microsoft.com/office/officeart/2005/8/layout/list1"/>
    <dgm:cxn modelId="{CECADBD9-EF02-442A-B980-A71F12630BDB}" type="presParOf" srcId="{CBEE55C5-32F6-4664-BC94-A0FA083DCAEA}" destId="{96E9B024-8192-4BB3-90BC-6F5E58DB8E3B}" srcOrd="13" destOrd="0" presId="urn:microsoft.com/office/officeart/2005/8/layout/list1"/>
    <dgm:cxn modelId="{87F5D372-DE49-4C7A-952B-967AC781E83B}" type="presParOf" srcId="{CBEE55C5-32F6-4664-BC94-A0FA083DCAEA}" destId="{778C2142-6B6C-4AF9-9B50-FEE5414E21E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DA064A7-4668-497F-933D-F900F6530E8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159B44-1FB3-4F2F-9CEA-BD4CB77D0D24}">
      <dgm:prSet custT="1"/>
      <dgm:spPr>
        <a:solidFill>
          <a:srgbClr val="900261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Aid provided based on both merit and financial need</a:t>
          </a:r>
        </a:p>
      </dgm:t>
    </dgm:pt>
    <dgm:pt modelId="{C4CED71E-14D4-4494-9F24-A181A9B684DE}" type="parTrans" cxnId="{F81415A4-C9F6-4D91-98C6-65E7BADA060C}">
      <dgm:prSet/>
      <dgm:spPr/>
      <dgm:t>
        <a:bodyPr/>
        <a:lstStyle/>
        <a:p>
          <a:endParaRPr lang="en-US"/>
        </a:p>
      </dgm:t>
    </dgm:pt>
    <dgm:pt modelId="{2723EE55-51D8-4434-8753-D206536FCA40}" type="sibTrans" cxnId="{F81415A4-C9F6-4D91-98C6-65E7BADA060C}">
      <dgm:prSet/>
      <dgm:spPr/>
      <dgm:t>
        <a:bodyPr/>
        <a:lstStyle/>
        <a:p>
          <a:endParaRPr lang="en-US"/>
        </a:p>
      </dgm:t>
    </dgm:pt>
    <dgm:pt modelId="{99948537-F34D-4D68-9124-FF52C949E65B}">
      <dgm:prSet custT="1"/>
      <dgm:spPr>
        <a:solidFill>
          <a:srgbClr val="900261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Aid may be gift aid or self-help aid</a:t>
          </a:r>
        </a:p>
      </dgm:t>
    </dgm:pt>
    <dgm:pt modelId="{00252C67-C72B-486B-9809-D09EDA18E571}" type="parTrans" cxnId="{C3C3BB30-7ACB-4D44-BA32-46FA8C6482AC}">
      <dgm:prSet/>
      <dgm:spPr/>
      <dgm:t>
        <a:bodyPr/>
        <a:lstStyle/>
        <a:p>
          <a:endParaRPr lang="en-US"/>
        </a:p>
      </dgm:t>
    </dgm:pt>
    <dgm:pt modelId="{077E636A-FE7C-4D65-AD4A-503951E4A7A5}" type="sibTrans" cxnId="{C3C3BB30-7ACB-4D44-BA32-46FA8C6482AC}">
      <dgm:prSet/>
      <dgm:spPr/>
      <dgm:t>
        <a:bodyPr/>
        <a:lstStyle/>
        <a:p>
          <a:endParaRPr lang="en-US"/>
        </a:p>
      </dgm:t>
    </dgm:pt>
    <dgm:pt modelId="{C90281A5-DF05-45FF-B457-DF6BA90190CC}">
      <dgm:prSet custT="1"/>
      <dgm:spPr>
        <a:solidFill>
          <a:srgbClr val="900261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Use information from the FAFSA                         and/or institutional applications</a:t>
          </a:r>
        </a:p>
      </dgm:t>
    </dgm:pt>
    <dgm:pt modelId="{17C6580A-D60A-498C-9A95-3D4184BD0109}" type="parTrans" cxnId="{EE99A9C8-B64A-43B7-A221-12099BD007AA}">
      <dgm:prSet/>
      <dgm:spPr/>
      <dgm:t>
        <a:bodyPr/>
        <a:lstStyle/>
        <a:p>
          <a:endParaRPr lang="en-US"/>
        </a:p>
      </dgm:t>
    </dgm:pt>
    <dgm:pt modelId="{DCE4FA3F-430D-4340-9A9D-DF6863CE046C}" type="sibTrans" cxnId="{EE99A9C8-B64A-43B7-A221-12099BD007AA}">
      <dgm:prSet/>
      <dgm:spPr/>
      <dgm:t>
        <a:bodyPr/>
        <a:lstStyle/>
        <a:p>
          <a:endParaRPr lang="en-US"/>
        </a:p>
      </dgm:t>
    </dgm:pt>
    <dgm:pt modelId="{C597B4E2-B097-43FB-99EC-B56A0D9BDDDA}">
      <dgm:prSet custT="1"/>
      <dgm:spPr>
        <a:solidFill>
          <a:srgbClr val="900261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Deadlines and application requirements                 vary by institution</a:t>
          </a:r>
        </a:p>
      </dgm:t>
    </dgm:pt>
    <dgm:pt modelId="{4E8D902F-9919-4DDB-B6E8-DC43E929741E}" type="parTrans" cxnId="{E2D4B7F1-F79C-49D8-BDB9-4E0F0D9934E1}">
      <dgm:prSet/>
      <dgm:spPr/>
      <dgm:t>
        <a:bodyPr/>
        <a:lstStyle/>
        <a:p>
          <a:endParaRPr lang="en-US"/>
        </a:p>
      </dgm:t>
    </dgm:pt>
    <dgm:pt modelId="{0F360640-6489-4B39-9746-F49B70D37A1B}" type="sibTrans" cxnId="{E2D4B7F1-F79C-49D8-BDB9-4E0F0D9934E1}">
      <dgm:prSet/>
      <dgm:spPr/>
      <dgm:t>
        <a:bodyPr/>
        <a:lstStyle/>
        <a:p>
          <a:endParaRPr lang="en-US"/>
        </a:p>
      </dgm:t>
    </dgm:pt>
    <dgm:pt modelId="{4D4E7444-5BE4-466B-B87F-53635CFA988F}" type="pres">
      <dgm:prSet presAssocID="{BDA064A7-4668-497F-933D-F900F6530E85}" presName="linear" presStyleCnt="0">
        <dgm:presLayoutVars>
          <dgm:dir/>
          <dgm:animLvl val="lvl"/>
          <dgm:resizeHandles val="exact"/>
        </dgm:presLayoutVars>
      </dgm:prSet>
      <dgm:spPr/>
    </dgm:pt>
    <dgm:pt modelId="{D3781593-7CD0-41E5-A5FA-4E5F3DFD2958}" type="pres">
      <dgm:prSet presAssocID="{D9159B44-1FB3-4F2F-9CEA-BD4CB77D0D24}" presName="parentLin" presStyleCnt="0"/>
      <dgm:spPr/>
    </dgm:pt>
    <dgm:pt modelId="{02848B37-14DB-427B-8F67-4F9AE94DB5BF}" type="pres">
      <dgm:prSet presAssocID="{D9159B44-1FB3-4F2F-9CEA-BD4CB77D0D24}" presName="parentLeftMargin" presStyleLbl="node1" presStyleIdx="0" presStyleCnt="4"/>
      <dgm:spPr/>
    </dgm:pt>
    <dgm:pt modelId="{070FE7C7-5477-4BEF-9F11-BDB6731053F7}" type="pres">
      <dgm:prSet presAssocID="{D9159B44-1FB3-4F2F-9CEA-BD4CB77D0D24}" presName="parentText" presStyleLbl="node1" presStyleIdx="0" presStyleCnt="4" custScaleX="128951">
        <dgm:presLayoutVars>
          <dgm:chMax val="0"/>
          <dgm:bulletEnabled val="1"/>
        </dgm:presLayoutVars>
      </dgm:prSet>
      <dgm:spPr/>
    </dgm:pt>
    <dgm:pt modelId="{615A0166-D051-459D-8835-7773923D87E0}" type="pres">
      <dgm:prSet presAssocID="{D9159B44-1FB3-4F2F-9CEA-BD4CB77D0D24}" presName="negativeSpace" presStyleCnt="0"/>
      <dgm:spPr/>
    </dgm:pt>
    <dgm:pt modelId="{A899B944-4D8F-42CE-89E3-403427862269}" type="pres">
      <dgm:prSet presAssocID="{D9159B44-1FB3-4F2F-9CEA-BD4CB77D0D24}" presName="childText" presStyleLbl="conFgAcc1" presStyleIdx="0" presStyleCnt="4">
        <dgm:presLayoutVars>
          <dgm:bulletEnabled val="1"/>
        </dgm:presLayoutVars>
      </dgm:prSet>
      <dgm:spPr/>
    </dgm:pt>
    <dgm:pt modelId="{81DD951C-AAA0-4AFC-8125-E92138F1D573}" type="pres">
      <dgm:prSet presAssocID="{2723EE55-51D8-4434-8753-D206536FCA40}" presName="spaceBetweenRectangles" presStyleCnt="0"/>
      <dgm:spPr/>
    </dgm:pt>
    <dgm:pt modelId="{ABEA1FBD-87B9-4A45-8929-7E122FE01231}" type="pres">
      <dgm:prSet presAssocID="{99948537-F34D-4D68-9124-FF52C949E65B}" presName="parentLin" presStyleCnt="0"/>
      <dgm:spPr/>
    </dgm:pt>
    <dgm:pt modelId="{84AFEE82-1375-40A1-9F33-516CA0642548}" type="pres">
      <dgm:prSet presAssocID="{99948537-F34D-4D68-9124-FF52C949E65B}" presName="parentLeftMargin" presStyleLbl="node1" presStyleIdx="0" presStyleCnt="4"/>
      <dgm:spPr/>
    </dgm:pt>
    <dgm:pt modelId="{7C23BC3B-C491-4ABF-B2C6-22075572E781}" type="pres">
      <dgm:prSet presAssocID="{99948537-F34D-4D68-9124-FF52C949E65B}" presName="parentText" presStyleLbl="node1" presStyleIdx="1" presStyleCnt="4" custScaleX="128951">
        <dgm:presLayoutVars>
          <dgm:chMax val="0"/>
          <dgm:bulletEnabled val="1"/>
        </dgm:presLayoutVars>
      </dgm:prSet>
      <dgm:spPr/>
    </dgm:pt>
    <dgm:pt modelId="{17F6442B-7CDF-4B43-BB74-28E6F5F038D0}" type="pres">
      <dgm:prSet presAssocID="{99948537-F34D-4D68-9124-FF52C949E65B}" presName="negativeSpace" presStyleCnt="0"/>
      <dgm:spPr/>
    </dgm:pt>
    <dgm:pt modelId="{4D3EE73A-68BC-42AB-B251-8A5A02D4F627}" type="pres">
      <dgm:prSet presAssocID="{99948537-F34D-4D68-9124-FF52C949E65B}" presName="childText" presStyleLbl="conFgAcc1" presStyleIdx="1" presStyleCnt="4">
        <dgm:presLayoutVars>
          <dgm:bulletEnabled val="1"/>
        </dgm:presLayoutVars>
      </dgm:prSet>
      <dgm:spPr/>
    </dgm:pt>
    <dgm:pt modelId="{26E0E1CD-9F31-4B32-B4FF-EB62D5DF4A9B}" type="pres">
      <dgm:prSet presAssocID="{077E636A-FE7C-4D65-AD4A-503951E4A7A5}" presName="spaceBetweenRectangles" presStyleCnt="0"/>
      <dgm:spPr/>
    </dgm:pt>
    <dgm:pt modelId="{DA7347FE-6777-4879-9CA7-0AC68D1A3F7C}" type="pres">
      <dgm:prSet presAssocID="{C90281A5-DF05-45FF-B457-DF6BA90190CC}" presName="parentLin" presStyleCnt="0"/>
      <dgm:spPr/>
    </dgm:pt>
    <dgm:pt modelId="{5AA18E8C-AD83-4C05-A274-3B5E2DBA2AA7}" type="pres">
      <dgm:prSet presAssocID="{C90281A5-DF05-45FF-B457-DF6BA90190CC}" presName="parentLeftMargin" presStyleLbl="node1" presStyleIdx="1" presStyleCnt="4"/>
      <dgm:spPr/>
    </dgm:pt>
    <dgm:pt modelId="{270A60C1-93ED-47F7-B4BD-B0D65B8AAC27}" type="pres">
      <dgm:prSet presAssocID="{C90281A5-DF05-45FF-B457-DF6BA90190CC}" presName="parentText" presStyleLbl="node1" presStyleIdx="2" presStyleCnt="4" custScaleX="128951">
        <dgm:presLayoutVars>
          <dgm:chMax val="0"/>
          <dgm:bulletEnabled val="1"/>
        </dgm:presLayoutVars>
      </dgm:prSet>
      <dgm:spPr/>
    </dgm:pt>
    <dgm:pt modelId="{089B9276-C144-4B3E-AE44-7D128D31D341}" type="pres">
      <dgm:prSet presAssocID="{C90281A5-DF05-45FF-B457-DF6BA90190CC}" presName="negativeSpace" presStyleCnt="0"/>
      <dgm:spPr/>
    </dgm:pt>
    <dgm:pt modelId="{EA3F7FBD-8ACA-4128-A928-7274DE21FB79}" type="pres">
      <dgm:prSet presAssocID="{C90281A5-DF05-45FF-B457-DF6BA90190CC}" presName="childText" presStyleLbl="conFgAcc1" presStyleIdx="2" presStyleCnt="4">
        <dgm:presLayoutVars>
          <dgm:bulletEnabled val="1"/>
        </dgm:presLayoutVars>
      </dgm:prSet>
      <dgm:spPr/>
    </dgm:pt>
    <dgm:pt modelId="{83760CAD-C3F8-4D78-B495-11211FC1BB31}" type="pres">
      <dgm:prSet presAssocID="{DCE4FA3F-430D-4340-9A9D-DF6863CE046C}" presName="spaceBetweenRectangles" presStyleCnt="0"/>
      <dgm:spPr/>
    </dgm:pt>
    <dgm:pt modelId="{1AB04C36-A86D-41BC-B087-2CCC82C2F478}" type="pres">
      <dgm:prSet presAssocID="{C597B4E2-B097-43FB-99EC-B56A0D9BDDDA}" presName="parentLin" presStyleCnt="0"/>
      <dgm:spPr/>
    </dgm:pt>
    <dgm:pt modelId="{72A75F27-0357-4B44-BAED-5DC2D8591A5D}" type="pres">
      <dgm:prSet presAssocID="{C597B4E2-B097-43FB-99EC-B56A0D9BDDDA}" presName="parentLeftMargin" presStyleLbl="node1" presStyleIdx="2" presStyleCnt="4"/>
      <dgm:spPr/>
    </dgm:pt>
    <dgm:pt modelId="{D6B6BC7F-D9DE-4ED7-9048-E31A76AF7358}" type="pres">
      <dgm:prSet presAssocID="{C597B4E2-B097-43FB-99EC-B56A0D9BDDDA}" presName="parentText" presStyleLbl="node1" presStyleIdx="3" presStyleCnt="4" custScaleX="128951">
        <dgm:presLayoutVars>
          <dgm:chMax val="0"/>
          <dgm:bulletEnabled val="1"/>
        </dgm:presLayoutVars>
      </dgm:prSet>
      <dgm:spPr/>
    </dgm:pt>
    <dgm:pt modelId="{626BAB90-8FC2-47DE-9E07-825A001D89F2}" type="pres">
      <dgm:prSet presAssocID="{C597B4E2-B097-43FB-99EC-B56A0D9BDDDA}" presName="negativeSpace" presStyleCnt="0"/>
      <dgm:spPr/>
    </dgm:pt>
    <dgm:pt modelId="{41F457A7-B02D-463E-B929-EB8BE70C64ED}" type="pres">
      <dgm:prSet presAssocID="{C597B4E2-B097-43FB-99EC-B56A0D9BDDD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FB21E04-41A4-4FAE-8721-560C2B58DEB8}" type="presOf" srcId="{D9159B44-1FB3-4F2F-9CEA-BD4CB77D0D24}" destId="{070FE7C7-5477-4BEF-9F11-BDB6731053F7}" srcOrd="1" destOrd="0" presId="urn:microsoft.com/office/officeart/2005/8/layout/list1"/>
    <dgm:cxn modelId="{F5C3231F-A012-40A0-9F5F-E079027C55A8}" type="presOf" srcId="{BDA064A7-4668-497F-933D-F900F6530E85}" destId="{4D4E7444-5BE4-466B-B87F-53635CFA988F}" srcOrd="0" destOrd="0" presId="urn:microsoft.com/office/officeart/2005/8/layout/list1"/>
    <dgm:cxn modelId="{C3C3BB30-7ACB-4D44-BA32-46FA8C6482AC}" srcId="{BDA064A7-4668-497F-933D-F900F6530E85}" destId="{99948537-F34D-4D68-9124-FF52C949E65B}" srcOrd="1" destOrd="0" parTransId="{00252C67-C72B-486B-9809-D09EDA18E571}" sibTransId="{077E636A-FE7C-4D65-AD4A-503951E4A7A5}"/>
    <dgm:cxn modelId="{789A9B8A-DA32-4448-A3B0-A2D410EBDC5E}" type="presOf" srcId="{99948537-F34D-4D68-9124-FF52C949E65B}" destId="{7C23BC3B-C491-4ABF-B2C6-22075572E781}" srcOrd="1" destOrd="0" presId="urn:microsoft.com/office/officeart/2005/8/layout/list1"/>
    <dgm:cxn modelId="{F81415A4-C9F6-4D91-98C6-65E7BADA060C}" srcId="{BDA064A7-4668-497F-933D-F900F6530E85}" destId="{D9159B44-1FB3-4F2F-9CEA-BD4CB77D0D24}" srcOrd="0" destOrd="0" parTransId="{C4CED71E-14D4-4494-9F24-A181A9B684DE}" sibTransId="{2723EE55-51D8-4434-8753-D206536FCA40}"/>
    <dgm:cxn modelId="{90BDB8AC-18AC-4D8D-B74B-1BCEAEAE4348}" type="presOf" srcId="{C597B4E2-B097-43FB-99EC-B56A0D9BDDDA}" destId="{72A75F27-0357-4B44-BAED-5DC2D8591A5D}" srcOrd="0" destOrd="0" presId="urn:microsoft.com/office/officeart/2005/8/layout/list1"/>
    <dgm:cxn modelId="{EE99A9C8-B64A-43B7-A221-12099BD007AA}" srcId="{BDA064A7-4668-497F-933D-F900F6530E85}" destId="{C90281A5-DF05-45FF-B457-DF6BA90190CC}" srcOrd="2" destOrd="0" parTransId="{17C6580A-D60A-498C-9A95-3D4184BD0109}" sibTransId="{DCE4FA3F-430D-4340-9A9D-DF6863CE046C}"/>
    <dgm:cxn modelId="{A7AF2ED2-38F8-4F12-8B47-50B459A0D09A}" type="presOf" srcId="{C90281A5-DF05-45FF-B457-DF6BA90190CC}" destId="{5AA18E8C-AD83-4C05-A274-3B5E2DBA2AA7}" srcOrd="0" destOrd="0" presId="urn:microsoft.com/office/officeart/2005/8/layout/list1"/>
    <dgm:cxn modelId="{3D3487DB-B8F6-41FD-95A6-B8A8E389C2ED}" type="presOf" srcId="{C90281A5-DF05-45FF-B457-DF6BA90190CC}" destId="{270A60C1-93ED-47F7-B4BD-B0D65B8AAC27}" srcOrd="1" destOrd="0" presId="urn:microsoft.com/office/officeart/2005/8/layout/list1"/>
    <dgm:cxn modelId="{33D978DC-3477-4B8A-AC3A-9F122948683E}" type="presOf" srcId="{99948537-F34D-4D68-9124-FF52C949E65B}" destId="{84AFEE82-1375-40A1-9F33-516CA0642548}" srcOrd="0" destOrd="0" presId="urn:microsoft.com/office/officeart/2005/8/layout/list1"/>
    <dgm:cxn modelId="{DEAF3FDD-80C1-4A34-B78F-EFFA8C41ED12}" type="presOf" srcId="{D9159B44-1FB3-4F2F-9CEA-BD4CB77D0D24}" destId="{02848B37-14DB-427B-8F67-4F9AE94DB5BF}" srcOrd="0" destOrd="0" presId="urn:microsoft.com/office/officeart/2005/8/layout/list1"/>
    <dgm:cxn modelId="{E60E4FE5-51EB-4BE2-9AA6-F690A9B02F2B}" type="presOf" srcId="{C597B4E2-B097-43FB-99EC-B56A0D9BDDDA}" destId="{D6B6BC7F-D9DE-4ED7-9048-E31A76AF7358}" srcOrd="1" destOrd="0" presId="urn:microsoft.com/office/officeart/2005/8/layout/list1"/>
    <dgm:cxn modelId="{E2D4B7F1-F79C-49D8-BDB9-4E0F0D9934E1}" srcId="{BDA064A7-4668-497F-933D-F900F6530E85}" destId="{C597B4E2-B097-43FB-99EC-B56A0D9BDDDA}" srcOrd="3" destOrd="0" parTransId="{4E8D902F-9919-4DDB-B6E8-DC43E929741E}" sibTransId="{0F360640-6489-4B39-9746-F49B70D37A1B}"/>
    <dgm:cxn modelId="{2E5B54E0-731F-49E4-B56D-DABE99453CAE}" type="presParOf" srcId="{4D4E7444-5BE4-466B-B87F-53635CFA988F}" destId="{D3781593-7CD0-41E5-A5FA-4E5F3DFD2958}" srcOrd="0" destOrd="0" presId="urn:microsoft.com/office/officeart/2005/8/layout/list1"/>
    <dgm:cxn modelId="{D5D44456-8C6B-4ECC-8AA1-4E5DB6305927}" type="presParOf" srcId="{D3781593-7CD0-41E5-A5FA-4E5F3DFD2958}" destId="{02848B37-14DB-427B-8F67-4F9AE94DB5BF}" srcOrd="0" destOrd="0" presId="urn:microsoft.com/office/officeart/2005/8/layout/list1"/>
    <dgm:cxn modelId="{586574F4-972E-4F16-BF7F-476060B4C45B}" type="presParOf" srcId="{D3781593-7CD0-41E5-A5FA-4E5F3DFD2958}" destId="{070FE7C7-5477-4BEF-9F11-BDB6731053F7}" srcOrd="1" destOrd="0" presId="urn:microsoft.com/office/officeart/2005/8/layout/list1"/>
    <dgm:cxn modelId="{D820E8CD-5E54-4054-B152-1AFBC5C723ED}" type="presParOf" srcId="{4D4E7444-5BE4-466B-B87F-53635CFA988F}" destId="{615A0166-D051-459D-8835-7773923D87E0}" srcOrd="1" destOrd="0" presId="urn:microsoft.com/office/officeart/2005/8/layout/list1"/>
    <dgm:cxn modelId="{2B201D48-E9A4-47BA-9072-2055DD741A37}" type="presParOf" srcId="{4D4E7444-5BE4-466B-B87F-53635CFA988F}" destId="{A899B944-4D8F-42CE-89E3-403427862269}" srcOrd="2" destOrd="0" presId="urn:microsoft.com/office/officeart/2005/8/layout/list1"/>
    <dgm:cxn modelId="{6029CB43-FAFC-43B9-BCC6-CA43D2DDA475}" type="presParOf" srcId="{4D4E7444-5BE4-466B-B87F-53635CFA988F}" destId="{81DD951C-AAA0-4AFC-8125-E92138F1D573}" srcOrd="3" destOrd="0" presId="urn:microsoft.com/office/officeart/2005/8/layout/list1"/>
    <dgm:cxn modelId="{596D7FE2-765C-476E-BDD1-0F895B479AC3}" type="presParOf" srcId="{4D4E7444-5BE4-466B-B87F-53635CFA988F}" destId="{ABEA1FBD-87B9-4A45-8929-7E122FE01231}" srcOrd="4" destOrd="0" presId="urn:microsoft.com/office/officeart/2005/8/layout/list1"/>
    <dgm:cxn modelId="{F55ED70C-5464-49B4-B057-8C2825CB924C}" type="presParOf" srcId="{ABEA1FBD-87B9-4A45-8929-7E122FE01231}" destId="{84AFEE82-1375-40A1-9F33-516CA0642548}" srcOrd="0" destOrd="0" presId="urn:microsoft.com/office/officeart/2005/8/layout/list1"/>
    <dgm:cxn modelId="{D11C4ABA-DE12-4363-90C9-7E0D968A1BAE}" type="presParOf" srcId="{ABEA1FBD-87B9-4A45-8929-7E122FE01231}" destId="{7C23BC3B-C491-4ABF-B2C6-22075572E781}" srcOrd="1" destOrd="0" presId="urn:microsoft.com/office/officeart/2005/8/layout/list1"/>
    <dgm:cxn modelId="{83BA5982-3ADB-4722-AAD6-30B10380B889}" type="presParOf" srcId="{4D4E7444-5BE4-466B-B87F-53635CFA988F}" destId="{17F6442B-7CDF-4B43-BB74-28E6F5F038D0}" srcOrd="5" destOrd="0" presId="urn:microsoft.com/office/officeart/2005/8/layout/list1"/>
    <dgm:cxn modelId="{EEBDA64D-3D42-48D7-8B31-C24EF51FC202}" type="presParOf" srcId="{4D4E7444-5BE4-466B-B87F-53635CFA988F}" destId="{4D3EE73A-68BC-42AB-B251-8A5A02D4F627}" srcOrd="6" destOrd="0" presId="urn:microsoft.com/office/officeart/2005/8/layout/list1"/>
    <dgm:cxn modelId="{49AFA8A7-8F4C-4360-8792-0C42B969A38E}" type="presParOf" srcId="{4D4E7444-5BE4-466B-B87F-53635CFA988F}" destId="{26E0E1CD-9F31-4B32-B4FF-EB62D5DF4A9B}" srcOrd="7" destOrd="0" presId="urn:microsoft.com/office/officeart/2005/8/layout/list1"/>
    <dgm:cxn modelId="{34AFDF45-0E32-480D-956A-E762FA12ABAA}" type="presParOf" srcId="{4D4E7444-5BE4-466B-B87F-53635CFA988F}" destId="{DA7347FE-6777-4879-9CA7-0AC68D1A3F7C}" srcOrd="8" destOrd="0" presId="urn:microsoft.com/office/officeart/2005/8/layout/list1"/>
    <dgm:cxn modelId="{9BDDC047-0001-4261-B422-C79BFDCE1382}" type="presParOf" srcId="{DA7347FE-6777-4879-9CA7-0AC68D1A3F7C}" destId="{5AA18E8C-AD83-4C05-A274-3B5E2DBA2AA7}" srcOrd="0" destOrd="0" presId="urn:microsoft.com/office/officeart/2005/8/layout/list1"/>
    <dgm:cxn modelId="{FA16EFA9-1FF2-443F-A429-007F23F78830}" type="presParOf" srcId="{DA7347FE-6777-4879-9CA7-0AC68D1A3F7C}" destId="{270A60C1-93ED-47F7-B4BD-B0D65B8AAC27}" srcOrd="1" destOrd="0" presId="urn:microsoft.com/office/officeart/2005/8/layout/list1"/>
    <dgm:cxn modelId="{D51ED3D0-D0B3-4CD0-A0A6-A85FB9F4B4F1}" type="presParOf" srcId="{4D4E7444-5BE4-466B-B87F-53635CFA988F}" destId="{089B9276-C144-4B3E-AE44-7D128D31D341}" srcOrd="9" destOrd="0" presId="urn:microsoft.com/office/officeart/2005/8/layout/list1"/>
    <dgm:cxn modelId="{2D412651-13DE-4DB0-8DC3-A125513E9538}" type="presParOf" srcId="{4D4E7444-5BE4-466B-B87F-53635CFA988F}" destId="{EA3F7FBD-8ACA-4128-A928-7274DE21FB79}" srcOrd="10" destOrd="0" presId="urn:microsoft.com/office/officeart/2005/8/layout/list1"/>
    <dgm:cxn modelId="{0FE8524F-0335-4EAC-89B8-DBCF83FE5429}" type="presParOf" srcId="{4D4E7444-5BE4-466B-B87F-53635CFA988F}" destId="{83760CAD-C3F8-4D78-B495-11211FC1BB31}" srcOrd="11" destOrd="0" presId="urn:microsoft.com/office/officeart/2005/8/layout/list1"/>
    <dgm:cxn modelId="{255EFFDF-6F52-4A1C-8B2E-EB9B75DB59A7}" type="presParOf" srcId="{4D4E7444-5BE4-466B-B87F-53635CFA988F}" destId="{1AB04C36-A86D-41BC-B087-2CCC82C2F478}" srcOrd="12" destOrd="0" presId="urn:microsoft.com/office/officeart/2005/8/layout/list1"/>
    <dgm:cxn modelId="{F29A2AF2-660A-4B63-BE00-FE41515C6769}" type="presParOf" srcId="{1AB04C36-A86D-41BC-B087-2CCC82C2F478}" destId="{72A75F27-0357-4B44-BAED-5DC2D8591A5D}" srcOrd="0" destOrd="0" presId="urn:microsoft.com/office/officeart/2005/8/layout/list1"/>
    <dgm:cxn modelId="{E4281D90-4A4F-43D2-B1FB-587684A8B300}" type="presParOf" srcId="{1AB04C36-A86D-41BC-B087-2CCC82C2F478}" destId="{D6B6BC7F-D9DE-4ED7-9048-E31A76AF7358}" srcOrd="1" destOrd="0" presId="urn:microsoft.com/office/officeart/2005/8/layout/list1"/>
    <dgm:cxn modelId="{EC0B77E6-879F-4055-AC1C-F7145C02EF10}" type="presParOf" srcId="{4D4E7444-5BE4-466B-B87F-53635CFA988F}" destId="{626BAB90-8FC2-47DE-9E07-825A001D89F2}" srcOrd="13" destOrd="0" presId="urn:microsoft.com/office/officeart/2005/8/layout/list1"/>
    <dgm:cxn modelId="{6B62EA57-931C-48D2-8AD2-B40BDA209412}" type="presParOf" srcId="{4D4E7444-5BE4-466B-B87F-53635CFA988F}" destId="{41F457A7-B02D-463E-B929-EB8BE70C64E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06ED3-8967-4A1C-9E7A-44FDF5590D78}">
      <dsp:nvSpPr>
        <dsp:cNvPr id="0" name=""/>
        <dsp:cNvSpPr/>
      </dsp:nvSpPr>
      <dsp:spPr>
        <a:xfrm>
          <a:off x="1605425" y="541711"/>
          <a:ext cx="4695355" cy="4670377"/>
        </a:xfrm>
        <a:prstGeom prst="pie">
          <a:avLst>
            <a:gd name="adj1" fmla="val 16200000"/>
            <a:gd name="adj2" fmla="val 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sp:txBody>
      <dsp:txXfrm>
        <a:off x="4006764" y="1405730"/>
        <a:ext cx="1732809" cy="1389993"/>
      </dsp:txXfrm>
    </dsp:sp>
    <dsp:sp modelId="{44618673-05F8-4D88-BC03-2C7CBDB687DA}">
      <dsp:nvSpPr>
        <dsp:cNvPr id="0" name=""/>
        <dsp:cNvSpPr/>
      </dsp:nvSpPr>
      <dsp:spPr>
        <a:xfrm>
          <a:off x="1691707" y="551471"/>
          <a:ext cx="4608576" cy="4608576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sp:txBody>
      <dsp:txXfrm>
        <a:off x="4078291" y="2938055"/>
        <a:ext cx="1700784" cy="1371600"/>
      </dsp:txXfrm>
    </dsp:sp>
    <dsp:sp modelId="{97203243-5DEB-4E3D-909D-180D70D4E8F3}">
      <dsp:nvSpPr>
        <dsp:cNvPr id="0" name=""/>
        <dsp:cNvSpPr/>
      </dsp:nvSpPr>
      <dsp:spPr>
        <a:xfrm>
          <a:off x="1691707" y="551471"/>
          <a:ext cx="4608576" cy="4608576"/>
        </a:xfrm>
        <a:prstGeom prst="pie">
          <a:avLst>
            <a:gd name="adj1" fmla="val 5400000"/>
            <a:gd name="adj2" fmla="val 1080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sp:txBody>
      <dsp:txXfrm>
        <a:off x="2212915" y="2938055"/>
        <a:ext cx="1700784" cy="1371600"/>
      </dsp:txXfrm>
    </dsp:sp>
    <dsp:sp modelId="{144DDE9C-41E0-4E26-AB1E-6786C80CB3B8}">
      <dsp:nvSpPr>
        <dsp:cNvPr id="0" name=""/>
        <dsp:cNvSpPr/>
      </dsp:nvSpPr>
      <dsp:spPr>
        <a:xfrm>
          <a:off x="1691707" y="551471"/>
          <a:ext cx="4608576" cy="4608576"/>
        </a:xfrm>
        <a:prstGeom prst="pie">
          <a:avLst>
            <a:gd name="adj1" fmla="val 10800000"/>
            <a:gd name="adj2" fmla="val 16200000"/>
          </a:avLst>
        </a:prstGeom>
        <a:solidFill>
          <a:srgbClr val="7030A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sp:txBody>
      <dsp:txXfrm>
        <a:off x="2212915" y="1401863"/>
        <a:ext cx="1700784" cy="13716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DBB7A1-94BB-4CB2-A0E5-E64E0DE1D074}">
      <dsp:nvSpPr>
        <dsp:cNvPr id="0" name=""/>
        <dsp:cNvSpPr/>
      </dsp:nvSpPr>
      <dsp:spPr>
        <a:xfrm>
          <a:off x="0" y="543261"/>
          <a:ext cx="8610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BF9578-761B-4DF2-AF24-B14ECC4BF20B}">
      <dsp:nvSpPr>
        <dsp:cNvPr id="0" name=""/>
        <dsp:cNvSpPr/>
      </dsp:nvSpPr>
      <dsp:spPr>
        <a:xfrm>
          <a:off x="430530" y="41421"/>
          <a:ext cx="7772418" cy="1003680"/>
        </a:xfrm>
        <a:prstGeom prst="roundRect">
          <a:avLst/>
        </a:prstGeom>
        <a:solidFill>
          <a:srgbClr val="1B41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Foundations, businesses, churches, civic,</a:t>
          </a:r>
          <a:b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and charitable organizations</a:t>
          </a:r>
        </a:p>
      </dsp:txBody>
      <dsp:txXfrm>
        <a:off x="479526" y="90417"/>
        <a:ext cx="7674426" cy="905688"/>
      </dsp:txXfrm>
    </dsp:sp>
    <dsp:sp modelId="{E8F38A3F-CBE3-473C-84A5-953BEABFC1C6}">
      <dsp:nvSpPr>
        <dsp:cNvPr id="0" name=""/>
        <dsp:cNvSpPr/>
      </dsp:nvSpPr>
      <dsp:spPr>
        <a:xfrm>
          <a:off x="0" y="2085501"/>
          <a:ext cx="8610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1398EB-5674-43A2-B85A-C15B3A897C11}">
      <dsp:nvSpPr>
        <dsp:cNvPr id="0" name=""/>
        <dsp:cNvSpPr/>
      </dsp:nvSpPr>
      <dsp:spPr>
        <a:xfrm>
          <a:off x="430530" y="1583661"/>
          <a:ext cx="7772418" cy="1003680"/>
        </a:xfrm>
        <a:prstGeom prst="roundRect">
          <a:avLst/>
        </a:prstGeom>
        <a:solidFill>
          <a:srgbClr val="1B41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Deadlines and applications procedures vary</a:t>
          </a:r>
        </a:p>
      </dsp:txBody>
      <dsp:txXfrm>
        <a:off x="479526" y="1632657"/>
        <a:ext cx="7674426" cy="905688"/>
      </dsp:txXfrm>
    </dsp:sp>
    <dsp:sp modelId="{4D806934-682E-475D-AD26-41467F256281}">
      <dsp:nvSpPr>
        <dsp:cNvPr id="0" name=""/>
        <dsp:cNvSpPr/>
      </dsp:nvSpPr>
      <dsp:spPr>
        <a:xfrm>
          <a:off x="0" y="3627741"/>
          <a:ext cx="8610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F19194-6187-4C6F-BA65-E0AA07B13BAC}">
      <dsp:nvSpPr>
        <dsp:cNvPr id="0" name=""/>
        <dsp:cNvSpPr/>
      </dsp:nvSpPr>
      <dsp:spPr>
        <a:xfrm>
          <a:off x="430530" y="3125901"/>
          <a:ext cx="7772418" cy="1003680"/>
        </a:xfrm>
        <a:prstGeom prst="roundRect">
          <a:avLst/>
        </a:prstGeom>
        <a:solidFill>
          <a:srgbClr val="1B41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Begin researching private sources early</a:t>
          </a:r>
        </a:p>
      </dsp:txBody>
      <dsp:txXfrm>
        <a:off x="479526" y="3174897"/>
        <a:ext cx="7674426" cy="90568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DBB7A1-94BB-4CB2-A0E5-E64E0DE1D074}">
      <dsp:nvSpPr>
        <dsp:cNvPr id="0" name=""/>
        <dsp:cNvSpPr/>
      </dsp:nvSpPr>
      <dsp:spPr>
        <a:xfrm>
          <a:off x="0" y="784281"/>
          <a:ext cx="8610600" cy="133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BF9578-761B-4DF2-AF24-B14ECC4BF20B}">
      <dsp:nvSpPr>
        <dsp:cNvPr id="0" name=""/>
        <dsp:cNvSpPr/>
      </dsp:nvSpPr>
      <dsp:spPr>
        <a:xfrm>
          <a:off x="430530" y="2001"/>
          <a:ext cx="7772418" cy="1564560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May have scholarships available</a:t>
          </a:r>
          <a:b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to the children of employees</a:t>
          </a:r>
        </a:p>
      </dsp:txBody>
      <dsp:txXfrm>
        <a:off x="506906" y="78377"/>
        <a:ext cx="7619666" cy="1411808"/>
      </dsp:txXfrm>
    </dsp:sp>
    <dsp:sp modelId="{E8F38A3F-CBE3-473C-84A5-953BEABFC1C6}">
      <dsp:nvSpPr>
        <dsp:cNvPr id="0" name=""/>
        <dsp:cNvSpPr/>
      </dsp:nvSpPr>
      <dsp:spPr>
        <a:xfrm>
          <a:off x="0" y="3188361"/>
          <a:ext cx="8610600" cy="133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1398EB-5674-43A2-B85A-C15B3A897C11}">
      <dsp:nvSpPr>
        <dsp:cNvPr id="0" name=""/>
        <dsp:cNvSpPr/>
      </dsp:nvSpPr>
      <dsp:spPr>
        <a:xfrm>
          <a:off x="430530" y="2406081"/>
          <a:ext cx="7772418" cy="1564560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May have educational benefits for their employees</a:t>
          </a:r>
        </a:p>
      </dsp:txBody>
      <dsp:txXfrm>
        <a:off x="506906" y="2482457"/>
        <a:ext cx="7619666" cy="141180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D4D92-CB6F-4FFF-924A-C5CEE4869F8D}">
      <dsp:nvSpPr>
        <dsp:cNvPr id="0" name=""/>
        <dsp:cNvSpPr/>
      </dsp:nvSpPr>
      <dsp:spPr>
        <a:xfrm>
          <a:off x="-5427711" y="-831103"/>
          <a:ext cx="6462806" cy="6462806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25400" cap="flat" cmpd="sng" algn="ctr">
          <a:solidFill>
            <a:srgbClr val="005B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738B41-2685-4679-BD58-CDECA3A82757}">
      <dsp:nvSpPr>
        <dsp:cNvPr id="0" name=""/>
        <dsp:cNvSpPr/>
      </dsp:nvSpPr>
      <dsp:spPr>
        <a:xfrm>
          <a:off x="541895" y="369070"/>
          <a:ext cx="7658983" cy="738524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204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FAFSA on the Web </a:t>
          </a:r>
          <a:r>
            <a:rPr lang="en-US" sz="3000" kern="1200">
              <a:latin typeface="Arial" panose="020B0604020202020204" pitchFamily="34" charset="0"/>
              <a:cs typeface="Arial" panose="020B0604020202020204" pitchFamily="34" charset="0"/>
            </a:rPr>
            <a:t>(FOTW)</a:t>
          </a:r>
          <a:endParaRPr lang="en-US" sz="3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1895" y="369070"/>
        <a:ext cx="7658983" cy="738524"/>
      </dsp:txXfrm>
    </dsp:sp>
    <dsp:sp modelId="{85B04281-9A45-4F2A-ADFB-2AFDD8F4A1E8}">
      <dsp:nvSpPr>
        <dsp:cNvPr id="0" name=""/>
        <dsp:cNvSpPr/>
      </dsp:nvSpPr>
      <dsp:spPr>
        <a:xfrm>
          <a:off x="80318" y="276754"/>
          <a:ext cx="923155" cy="9231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3DF6E6-6ED5-42EE-AE88-E9CEBE165A8A}">
      <dsp:nvSpPr>
        <dsp:cNvPr id="0" name=""/>
        <dsp:cNvSpPr/>
      </dsp:nvSpPr>
      <dsp:spPr>
        <a:xfrm>
          <a:off x="965308" y="1477048"/>
          <a:ext cx="7235571" cy="738524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204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Paper or PDF FAFSA</a:t>
          </a:r>
        </a:p>
      </dsp:txBody>
      <dsp:txXfrm>
        <a:off x="965308" y="1477048"/>
        <a:ext cx="7235571" cy="738524"/>
      </dsp:txXfrm>
    </dsp:sp>
    <dsp:sp modelId="{297862ED-8CDE-4ECE-9964-09915C801F19}">
      <dsp:nvSpPr>
        <dsp:cNvPr id="0" name=""/>
        <dsp:cNvSpPr/>
      </dsp:nvSpPr>
      <dsp:spPr>
        <a:xfrm>
          <a:off x="503730" y="1384733"/>
          <a:ext cx="923155" cy="9231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CA38A6-4D67-4D60-A194-7BC73C35EC85}">
      <dsp:nvSpPr>
        <dsp:cNvPr id="0" name=""/>
        <dsp:cNvSpPr/>
      </dsp:nvSpPr>
      <dsp:spPr>
        <a:xfrm>
          <a:off x="965308" y="2585027"/>
          <a:ext cx="7235571" cy="738524"/>
        </a:xfrm>
        <a:prstGeom prst="rect">
          <a:avLst/>
        </a:prstGeom>
        <a:solidFill>
          <a:srgbClr val="007C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204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FAFSA on the Phone (FOTP)</a:t>
          </a:r>
        </a:p>
      </dsp:txBody>
      <dsp:txXfrm>
        <a:off x="965308" y="2585027"/>
        <a:ext cx="7235571" cy="738524"/>
      </dsp:txXfrm>
    </dsp:sp>
    <dsp:sp modelId="{8D1E3182-96F9-438C-AF7C-A268279CF296}">
      <dsp:nvSpPr>
        <dsp:cNvPr id="0" name=""/>
        <dsp:cNvSpPr/>
      </dsp:nvSpPr>
      <dsp:spPr>
        <a:xfrm>
          <a:off x="503730" y="2492711"/>
          <a:ext cx="923155" cy="9231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16A663-FFA1-4218-8DC4-8B6EF90C42F1}">
      <dsp:nvSpPr>
        <dsp:cNvPr id="0" name=""/>
        <dsp:cNvSpPr/>
      </dsp:nvSpPr>
      <dsp:spPr>
        <a:xfrm>
          <a:off x="541895" y="3693005"/>
          <a:ext cx="7658983" cy="73852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204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FAA Access to CPS Online  </a:t>
          </a:r>
        </a:p>
      </dsp:txBody>
      <dsp:txXfrm>
        <a:off x="541895" y="3693005"/>
        <a:ext cx="7658983" cy="738524"/>
      </dsp:txXfrm>
    </dsp:sp>
    <dsp:sp modelId="{8C0C7A27-A2B1-4BEA-B7D5-48CDAADCFF7A}">
      <dsp:nvSpPr>
        <dsp:cNvPr id="0" name=""/>
        <dsp:cNvSpPr/>
      </dsp:nvSpPr>
      <dsp:spPr>
        <a:xfrm>
          <a:off x="80318" y="3600690"/>
          <a:ext cx="923155" cy="9231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2B2D4-5D81-4E02-BF5F-CA5FC3672B12}">
      <dsp:nvSpPr>
        <dsp:cNvPr id="0" name=""/>
        <dsp:cNvSpPr/>
      </dsp:nvSpPr>
      <dsp:spPr>
        <a:xfrm>
          <a:off x="0" y="0"/>
          <a:ext cx="8686800" cy="1417320"/>
        </a:xfrm>
        <a:prstGeom prst="rect">
          <a:avLst/>
        </a:prstGeom>
        <a:solidFill>
          <a:srgbClr val="56933B"/>
        </a:solidFill>
        <a:ln>
          <a:solidFill>
            <a:srgbClr val="3B431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Arial" panose="020B0604020202020204" pitchFamily="34" charset="0"/>
              <a:cs typeface="Arial" panose="020B0604020202020204" pitchFamily="34" charset="0"/>
            </a:rPr>
            <a:t>Certain tax filers cannot use the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Arial" panose="020B0604020202020204" pitchFamily="34" charset="0"/>
              <a:cs typeface="Arial" panose="020B0604020202020204" pitchFamily="34" charset="0"/>
            </a:rPr>
            <a:t>IRS Data Retrieval Tool</a:t>
          </a:r>
        </a:p>
      </dsp:txBody>
      <dsp:txXfrm>
        <a:off x="0" y="0"/>
        <a:ext cx="8686800" cy="1417320"/>
      </dsp:txXfrm>
    </dsp:sp>
    <dsp:sp modelId="{4D5791FB-88AE-4085-BF06-6168C6E23C57}">
      <dsp:nvSpPr>
        <dsp:cNvPr id="0" name=""/>
        <dsp:cNvSpPr/>
      </dsp:nvSpPr>
      <dsp:spPr>
        <a:xfrm>
          <a:off x="1060" y="1417320"/>
          <a:ext cx="1240668" cy="2976372"/>
        </a:xfrm>
        <a:prstGeom prst="rect">
          <a:avLst/>
        </a:prstGeom>
        <a:solidFill>
          <a:srgbClr val="7CBE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Did not indicate on FAFSA a tax return was completed</a:t>
          </a:r>
        </a:p>
      </dsp:txBody>
      <dsp:txXfrm>
        <a:off x="1060" y="1417320"/>
        <a:ext cx="1240668" cy="2976372"/>
      </dsp:txXfrm>
    </dsp:sp>
    <dsp:sp modelId="{10E998BF-0381-477E-AAE8-B755529DF6D1}">
      <dsp:nvSpPr>
        <dsp:cNvPr id="0" name=""/>
        <dsp:cNvSpPr/>
      </dsp:nvSpPr>
      <dsp:spPr>
        <a:xfrm>
          <a:off x="1241728" y="1417320"/>
          <a:ext cx="1240668" cy="2976372"/>
        </a:xfrm>
        <a:prstGeom prst="rect">
          <a:avLst/>
        </a:prstGeom>
        <a:solidFill>
          <a:srgbClr val="7CBE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Marriage date is January 2022, or later</a:t>
          </a:r>
        </a:p>
      </dsp:txBody>
      <dsp:txXfrm>
        <a:off x="1241728" y="1417320"/>
        <a:ext cx="1240668" cy="2976372"/>
      </dsp:txXfrm>
    </dsp:sp>
    <dsp:sp modelId="{58829F29-8EC1-4265-A142-EAD87D1B180B}">
      <dsp:nvSpPr>
        <dsp:cNvPr id="0" name=""/>
        <dsp:cNvSpPr/>
      </dsp:nvSpPr>
      <dsp:spPr>
        <a:xfrm>
          <a:off x="2482397" y="1417320"/>
          <a:ext cx="1240668" cy="2976372"/>
        </a:xfrm>
        <a:prstGeom prst="rect">
          <a:avLst/>
        </a:prstGeom>
        <a:solidFill>
          <a:srgbClr val="7CBE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First three digits of the SSN are 666</a:t>
          </a:r>
        </a:p>
      </dsp:txBody>
      <dsp:txXfrm>
        <a:off x="2482397" y="1417320"/>
        <a:ext cx="1240668" cy="2976372"/>
      </dsp:txXfrm>
    </dsp:sp>
    <dsp:sp modelId="{82F5335F-6E72-4F66-A0C0-843B5C20B1F0}">
      <dsp:nvSpPr>
        <dsp:cNvPr id="0" name=""/>
        <dsp:cNvSpPr/>
      </dsp:nvSpPr>
      <dsp:spPr>
        <a:xfrm>
          <a:off x="3723065" y="1417320"/>
          <a:ext cx="1240668" cy="2976372"/>
        </a:xfrm>
        <a:prstGeom prst="rect">
          <a:avLst/>
        </a:prstGeom>
        <a:solidFill>
          <a:srgbClr val="7CBE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Filed a non-U.S. tax return</a:t>
          </a:r>
        </a:p>
      </dsp:txBody>
      <dsp:txXfrm>
        <a:off x="3723065" y="1417320"/>
        <a:ext cx="1240668" cy="2976372"/>
      </dsp:txXfrm>
    </dsp:sp>
    <dsp:sp modelId="{0FD0CE40-12DE-4F3E-A162-5D510837C7AF}">
      <dsp:nvSpPr>
        <dsp:cNvPr id="0" name=""/>
        <dsp:cNvSpPr/>
      </dsp:nvSpPr>
      <dsp:spPr>
        <a:xfrm>
          <a:off x="4963734" y="1417320"/>
          <a:ext cx="1240668" cy="2976372"/>
        </a:xfrm>
        <a:prstGeom prst="rect">
          <a:avLst/>
        </a:prstGeom>
        <a:solidFill>
          <a:srgbClr val="7CBE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Married and filed as head of household, or filed separate returns</a:t>
          </a:r>
        </a:p>
      </dsp:txBody>
      <dsp:txXfrm>
        <a:off x="4963734" y="1417320"/>
        <a:ext cx="1240668" cy="2976372"/>
      </dsp:txXfrm>
    </dsp:sp>
    <dsp:sp modelId="{B487B1B9-6CE1-4570-9F42-E88FB51EE26F}">
      <dsp:nvSpPr>
        <dsp:cNvPr id="0" name=""/>
        <dsp:cNvSpPr/>
      </dsp:nvSpPr>
      <dsp:spPr>
        <a:xfrm>
          <a:off x="6204402" y="1417320"/>
          <a:ext cx="1240668" cy="2976372"/>
        </a:xfrm>
        <a:prstGeom prst="rect">
          <a:avLst/>
        </a:prstGeom>
        <a:solidFill>
          <a:srgbClr val="7CBE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Neither married parent entered a valid SSN</a:t>
          </a:r>
        </a:p>
      </dsp:txBody>
      <dsp:txXfrm>
        <a:off x="6204402" y="1417320"/>
        <a:ext cx="1240668" cy="2976372"/>
      </dsp:txXfrm>
    </dsp:sp>
    <dsp:sp modelId="{B31ABA9C-E4A3-48F6-BA97-577BC1FC89D9}">
      <dsp:nvSpPr>
        <dsp:cNvPr id="0" name=""/>
        <dsp:cNvSpPr/>
      </dsp:nvSpPr>
      <dsp:spPr>
        <a:xfrm>
          <a:off x="7445071" y="1417320"/>
          <a:ext cx="1240668" cy="2976372"/>
        </a:xfrm>
        <a:prstGeom prst="rect">
          <a:avLst/>
        </a:prstGeom>
        <a:solidFill>
          <a:srgbClr val="7CBE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Non-married parent or both married parents entered all zeroes for the SSN</a:t>
          </a:r>
        </a:p>
      </dsp:txBody>
      <dsp:txXfrm>
        <a:off x="7445071" y="1417320"/>
        <a:ext cx="1240668" cy="2976372"/>
      </dsp:txXfrm>
    </dsp:sp>
    <dsp:sp modelId="{87A24CA5-A769-4AD8-9829-CACB8FAAEB88}">
      <dsp:nvSpPr>
        <dsp:cNvPr id="0" name=""/>
        <dsp:cNvSpPr/>
      </dsp:nvSpPr>
      <dsp:spPr>
        <a:xfrm>
          <a:off x="0" y="4393692"/>
          <a:ext cx="8686800" cy="330708"/>
        </a:xfrm>
        <a:prstGeom prst="rect">
          <a:avLst/>
        </a:prstGeom>
        <a:solidFill>
          <a:srgbClr val="56933B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927A4E-DACB-46FB-8463-79BD804CFC6B}">
      <dsp:nvSpPr>
        <dsp:cNvPr id="0" name=""/>
        <dsp:cNvSpPr/>
      </dsp:nvSpPr>
      <dsp:spPr>
        <a:xfrm>
          <a:off x="0" y="19717"/>
          <a:ext cx="8839200" cy="109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Dependent</a:t>
          </a:r>
          <a:r>
            <a:rPr lang="en-US" sz="3200" b="1" kern="1200" dirty="0"/>
            <a:t> filers</a:t>
          </a:r>
        </a:p>
      </dsp:txBody>
      <dsp:txXfrm>
        <a:off x="0" y="19717"/>
        <a:ext cx="8839200" cy="1094400"/>
      </dsp:txXfrm>
    </dsp:sp>
    <dsp:sp modelId="{2BA21036-4B8C-40C5-8FF0-121F2B2C66A9}">
      <dsp:nvSpPr>
        <dsp:cNvPr id="0" name=""/>
        <dsp:cNvSpPr/>
      </dsp:nvSpPr>
      <dsp:spPr>
        <a:xfrm>
          <a:off x="0" y="1114117"/>
          <a:ext cx="8839200" cy="32857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692" tIns="202692" rIns="270256" bIns="304038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800" kern="1200" dirty="0">
              <a:latin typeface="Arial" panose="020B0604020202020204" pitchFamily="34" charset="0"/>
              <a:cs typeface="Arial" panose="020B0604020202020204" pitchFamily="34" charset="0"/>
            </a:rPr>
            <a:t>Student and parent(s)</a:t>
          </a:r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800" kern="1200" dirty="0">
              <a:latin typeface="Arial" panose="020B0604020202020204" pitchFamily="34" charset="0"/>
              <a:cs typeface="Arial" panose="020B0604020202020204" pitchFamily="34" charset="0"/>
            </a:rPr>
            <a:t>Student’s siblings and children*</a:t>
          </a:r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800" kern="1200" dirty="0">
              <a:latin typeface="Arial" panose="020B0604020202020204" pitchFamily="34" charset="0"/>
              <a:cs typeface="Arial" panose="020B0604020202020204" pitchFamily="34" charset="0"/>
            </a:rPr>
            <a:t>Unborn children and siblings of the student*</a:t>
          </a:r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800" kern="1200" dirty="0">
              <a:latin typeface="Arial" panose="020B0604020202020204" pitchFamily="34" charset="0"/>
              <a:cs typeface="Arial" panose="020B0604020202020204" pitchFamily="34" charset="0"/>
            </a:rPr>
            <a:t>Other persons who live in household*</a:t>
          </a:r>
        </a:p>
      </dsp:txBody>
      <dsp:txXfrm>
        <a:off x="0" y="1114117"/>
        <a:ext cx="8839200" cy="32857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06ED3-8967-4A1C-9E7A-44FDF5590D78}">
      <dsp:nvSpPr>
        <dsp:cNvPr id="0" name=""/>
        <dsp:cNvSpPr/>
      </dsp:nvSpPr>
      <dsp:spPr>
        <a:xfrm>
          <a:off x="1781657" y="381010"/>
          <a:ext cx="4695355" cy="4670377"/>
        </a:xfrm>
        <a:prstGeom prst="pie">
          <a:avLst>
            <a:gd name="adj1" fmla="val 16200000"/>
            <a:gd name="adj2" fmla="val 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sp:txBody>
      <dsp:txXfrm>
        <a:off x="4182996" y="1245029"/>
        <a:ext cx="1732809" cy="1389993"/>
      </dsp:txXfrm>
    </dsp:sp>
    <dsp:sp modelId="{44618673-05F8-4D88-BC03-2C7CBDB687DA}">
      <dsp:nvSpPr>
        <dsp:cNvPr id="0" name=""/>
        <dsp:cNvSpPr/>
      </dsp:nvSpPr>
      <dsp:spPr>
        <a:xfrm>
          <a:off x="1691707" y="551471"/>
          <a:ext cx="4608576" cy="4608576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sp:txBody>
      <dsp:txXfrm>
        <a:off x="4078291" y="2938055"/>
        <a:ext cx="1700784" cy="1371600"/>
      </dsp:txXfrm>
    </dsp:sp>
    <dsp:sp modelId="{97203243-5DEB-4E3D-909D-180D70D4E8F3}">
      <dsp:nvSpPr>
        <dsp:cNvPr id="0" name=""/>
        <dsp:cNvSpPr/>
      </dsp:nvSpPr>
      <dsp:spPr>
        <a:xfrm>
          <a:off x="1691707" y="551471"/>
          <a:ext cx="4608576" cy="4608576"/>
        </a:xfrm>
        <a:prstGeom prst="pie">
          <a:avLst>
            <a:gd name="adj1" fmla="val 5400000"/>
            <a:gd name="adj2" fmla="val 1080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sp:txBody>
      <dsp:txXfrm>
        <a:off x="2212915" y="2938055"/>
        <a:ext cx="1700784" cy="1371600"/>
      </dsp:txXfrm>
    </dsp:sp>
    <dsp:sp modelId="{144DDE9C-41E0-4E26-AB1E-6786C80CB3B8}">
      <dsp:nvSpPr>
        <dsp:cNvPr id="0" name=""/>
        <dsp:cNvSpPr/>
      </dsp:nvSpPr>
      <dsp:spPr>
        <a:xfrm>
          <a:off x="1691707" y="551471"/>
          <a:ext cx="4608576" cy="4608576"/>
        </a:xfrm>
        <a:prstGeom prst="pie">
          <a:avLst>
            <a:gd name="adj1" fmla="val 10800000"/>
            <a:gd name="adj2" fmla="val 16200000"/>
          </a:avLst>
        </a:prstGeom>
        <a:solidFill>
          <a:srgbClr val="7030A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sp:txBody>
      <dsp:txXfrm>
        <a:off x="2212915" y="1401863"/>
        <a:ext cx="1700784" cy="13716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06ED3-8967-4A1C-9E7A-44FDF5590D78}">
      <dsp:nvSpPr>
        <dsp:cNvPr id="0" name=""/>
        <dsp:cNvSpPr/>
      </dsp:nvSpPr>
      <dsp:spPr>
        <a:xfrm>
          <a:off x="1605425" y="553831"/>
          <a:ext cx="4695355" cy="4621894"/>
        </a:xfrm>
        <a:prstGeom prst="pie">
          <a:avLst>
            <a:gd name="adj1" fmla="val 16200000"/>
            <a:gd name="adj2" fmla="val 0"/>
          </a:avLst>
        </a:prstGeom>
        <a:solidFill>
          <a:srgbClr val="92D050"/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sp:txBody>
      <dsp:txXfrm>
        <a:off x="4006764" y="1408882"/>
        <a:ext cx="1732809" cy="1375563"/>
      </dsp:txXfrm>
    </dsp:sp>
    <dsp:sp modelId="{44618673-05F8-4D88-BC03-2C7CBDB687DA}">
      <dsp:nvSpPr>
        <dsp:cNvPr id="0" name=""/>
        <dsp:cNvSpPr/>
      </dsp:nvSpPr>
      <dsp:spPr>
        <a:xfrm>
          <a:off x="1868446" y="713324"/>
          <a:ext cx="4608576" cy="4608576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sp:txBody>
      <dsp:txXfrm>
        <a:off x="4255030" y="3099908"/>
        <a:ext cx="1700784" cy="1371600"/>
      </dsp:txXfrm>
    </dsp:sp>
    <dsp:sp modelId="{97203243-5DEB-4E3D-909D-180D70D4E8F3}">
      <dsp:nvSpPr>
        <dsp:cNvPr id="0" name=""/>
        <dsp:cNvSpPr/>
      </dsp:nvSpPr>
      <dsp:spPr>
        <a:xfrm>
          <a:off x="1691707" y="539350"/>
          <a:ext cx="4608576" cy="4608576"/>
        </a:xfrm>
        <a:prstGeom prst="pie">
          <a:avLst>
            <a:gd name="adj1" fmla="val 5400000"/>
            <a:gd name="adj2" fmla="val 1080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sp:txBody>
      <dsp:txXfrm>
        <a:off x="2212915" y="2925934"/>
        <a:ext cx="1700784" cy="1371600"/>
      </dsp:txXfrm>
    </dsp:sp>
    <dsp:sp modelId="{144DDE9C-41E0-4E26-AB1E-6786C80CB3B8}">
      <dsp:nvSpPr>
        <dsp:cNvPr id="0" name=""/>
        <dsp:cNvSpPr/>
      </dsp:nvSpPr>
      <dsp:spPr>
        <a:xfrm>
          <a:off x="1691707" y="539350"/>
          <a:ext cx="4608576" cy="4608576"/>
        </a:xfrm>
        <a:prstGeom prst="pie">
          <a:avLst>
            <a:gd name="adj1" fmla="val 10800000"/>
            <a:gd name="adj2" fmla="val 16200000"/>
          </a:avLst>
        </a:prstGeom>
        <a:solidFill>
          <a:srgbClr val="7030A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sp:txBody>
      <dsp:txXfrm>
        <a:off x="2212915" y="1389742"/>
        <a:ext cx="1700784" cy="13716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06ED3-8967-4A1C-9E7A-44FDF5590D78}">
      <dsp:nvSpPr>
        <dsp:cNvPr id="0" name=""/>
        <dsp:cNvSpPr/>
      </dsp:nvSpPr>
      <dsp:spPr>
        <a:xfrm>
          <a:off x="1605425" y="541711"/>
          <a:ext cx="4695355" cy="4670377"/>
        </a:xfrm>
        <a:prstGeom prst="pie">
          <a:avLst>
            <a:gd name="adj1" fmla="val 16200000"/>
            <a:gd name="adj2" fmla="val 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sp:txBody>
      <dsp:txXfrm>
        <a:off x="4006764" y="1405730"/>
        <a:ext cx="1732809" cy="1389993"/>
      </dsp:txXfrm>
    </dsp:sp>
    <dsp:sp modelId="{44618673-05F8-4D88-BC03-2C7CBDB687DA}">
      <dsp:nvSpPr>
        <dsp:cNvPr id="0" name=""/>
        <dsp:cNvSpPr/>
      </dsp:nvSpPr>
      <dsp:spPr>
        <a:xfrm>
          <a:off x="1691707" y="551471"/>
          <a:ext cx="4608576" cy="4608576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sp:txBody>
      <dsp:txXfrm>
        <a:off x="4078291" y="2938055"/>
        <a:ext cx="1700784" cy="1371600"/>
      </dsp:txXfrm>
    </dsp:sp>
    <dsp:sp modelId="{97203243-5DEB-4E3D-909D-180D70D4E8F3}">
      <dsp:nvSpPr>
        <dsp:cNvPr id="0" name=""/>
        <dsp:cNvSpPr/>
      </dsp:nvSpPr>
      <dsp:spPr>
        <a:xfrm>
          <a:off x="1524001" y="725445"/>
          <a:ext cx="4608576" cy="4608576"/>
        </a:xfrm>
        <a:prstGeom prst="pie">
          <a:avLst>
            <a:gd name="adj1" fmla="val 5400000"/>
            <a:gd name="adj2" fmla="val 1080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sp:txBody>
      <dsp:txXfrm>
        <a:off x="2045209" y="3112029"/>
        <a:ext cx="1700784" cy="1371600"/>
      </dsp:txXfrm>
    </dsp:sp>
    <dsp:sp modelId="{144DDE9C-41E0-4E26-AB1E-6786C80CB3B8}">
      <dsp:nvSpPr>
        <dsp:cNvPr id="0" name=""/>
        <dsp:cNvSpPr/>
      </dsp:nvSpPr>
      <dsp:spPr>
        <a:xfrm>
          <a:off x="1691707" y="551471"/>
          <a:ext cx="4608576" cy="4608576"/>
        </a:xfrm>
        <a:prstGeom prst="pie">
          <a:avLst>
            <a:gd name="adj1" fmla="val 10800000"/>
            <a:gd name="adj2" fmla="val 16200000"/>
          </a:avLst>
        </a:prstGeom>
        <a:solidFill>
          <a:srgbClr val="7030A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sp:txBody>
      <dsp:txXfrm>
        <a:off x="2212915" y="1401863"/>
        <a:ext cx="1700784" cy="13716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06ED3-8967-4A1C-9E7A-44FDF5590D78}">
      <dsp:nvSpPr>
        <dsp:cNvPr id="0" name=""/>
        <dsp:cNvSpPr/>
      </dsp:nvSpPr>
      <dsp:spPr>
        <a:xfrm>
          <a:off x="1605425" y="541711"/>
          <a:ext cx="4695355" cy="4670377"/>
        </a:xfrm>
        <a:prstGeom prst="pie">
          <a:avLst>
            <a:gd name="adj1" fmla="val 16200000"/>
            <a:gd name="adj2" fmla="val 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53975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sp:txBody>
      <dsp:txXfrm>
        <a:off x="4006764" y="1405730"/>
        <a:ext cx="1732809" cy="1389993"/>
      </dsp:txXfrm>
    </dsp:sp>
    <dsp:sp modelId="{44618673-05F8-4D88-BC03-2C7CBDB687DA}">
      <dsp:nvSpPr>
        <dsp:cNvPr id="0" name=""/>
        <dsp:cNvSpPr/>
      </dsp:nvSpPr>
      <dsp:spPr>
        <a:xfrm>
          <a:off x="1691707" y="551471"/>
          <a:ext cx="4608576" cy="4608576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sp:txBody>
      <dsp:txXfrm>
        <a:off x="4078291" y="2938055"/>
        <a:ext cx="1700784" cy="1371600"/>
      </dsp:txXfrm>
    </dsp:sp>
    <dsp:sp modelId="{97203243-5DEB-4E3D-909D-180D70D4E8F3}">
      <dsp:nvSpPr>
        <dsp:cNvPr id="0" name=""/>
        <dsp:cNvSpPr/>
      </dsp:nvSpPr>
      <dsp:spPr>
        <a:xfrm>
          <a:off x="1691707" y="551471"/>
          <a:ext cx="4608576" cy="4608576"/>
        </a:xfrm>
        <a:prstGeom prst="pie">
          <a:avLst>
            <a:gd name="adj1" fmla="val 5400000"/>
            <a:gd name="adj2" fmla="val 1080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sp:txBody>
      <dsp:txXfrm>
        <a:off x="2212915" y="2938055"/>
        <a:ext cx="1700784" cy="1371600"/>
      </dsp:txXfrm>
    </dsp:sp>
    <dsp:sp modelId="{144DDE9C-41E0-4E26-AB1E-6786C80CB3B8}">
      <dsp:nvSpPr>
        <dsp:cNvPr id="0" name=""/>
        <dsp:cNvSpPr/>
      </dsp:nvSpPr>
      <dsp:spPr>
        <a:xfrm>
          <a:off x="1524001" y="381000"/>
          <a:ext cx="4608576" cy="4608576"/>
        </a:xfrm>
        <a:prstGeom prst="pie">
          <a:avLst>
            <a:gd name="adj1" fmla="val 10800000"/>
            <a:gd name="adj2" fmla="val 16200000"/>
          </a:avLst>
        </a:prstGeom>
        <a:solidFill>
          <a:srgbClr val="7030A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sp:txBody>
      <dsp:txXfrm>
        <a:off x="2045209" y="1231392"/>
        <a:ext cx="1700784" cy="13716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630D0-D1C3-4AA2-A19F-D148FBE6B0AF}">
      <dsp:nvSpPr>
        <dsp:cNvPr id="0" name=""/>
        <dsp:cNvSpPr/>
      </dsp:nvSpPr>
      <dsp:spPr>
        <a:xfrm>
          <a:off x="0" y="416400"/>
          <a:ext cx="8610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1E399C-0655-4F34-9471-191BD9E01090}">
      <dsp:nvSpPr>
        <dsp:cNvPr id="0" name=""/>
        <dsp:cNvSpPr/>
      </dsp:nvSpPr>
      <dsp:spPr>
        <a:xfrm>
          <a:off x="430530" y="47400"/>
          <a:ext cx="7772418" cy="738000"/>
        </a:xfrm>
        <a:prstGeom prst="roundRect">
          <a:avLst/>
        </a:prstGeom>
        <a:solidFill>
          <a:srgbClr val="70AC2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Largest source of financial aid</a:t>
          </a:r>
        </a:p>
      </dsp:txBody>
      <dsp:txXfrm>
        <a:off x="466556" y="83426"/>
        <a:ext cx="7700366" cy="665948"/>
      </dsp:txXfrm>
    </dsp:sp>
    <dsp:sp modelId="{443D72CA-1869-4825-99EF-C0B8C550FC19}">
      <dsp:nvSpPr>
        <dsp:cNvPr id="0" name=""/>
        <dsp:cNvSpPr/>
      </dsp:nvSpPr>
      <dsp:spPr>
        <a:xfrm>
          <a:off x="0" y="1550400"/>
          <a:ext cx="8610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E0354A-B19A-4830-BD8C-214F9D62799E}">
      <dsp:nvSpPr>
        <dsp:cNvPr id="0" name=""/>
        <dsp:cNvSpPr/>
      </dsp:nvSpPr>
      <dsp:spPr>
        <a:xfrm>
          <a:off x="430530" y="1181400"/>
          <a:ext cx="7772418" cy="738000"/>
        </a:xfrm>
        <a:prstGeom prst="roundRect">
          <a:avLst/>
        </a:prstGeom>
        <a:solidFill>
          <a:srgbClr val="70AC2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Aid provided primarily </a:t>
          </a:r>
          <a:b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on the basis of financial need</a:t>
          </a:r>
        </a:p>
      </dsp:txBody>
      <dsp:txXfrm>
        <a:off x="466556" y="1217426"/>
        <a:ext cx="7700366" cy="665948"/>
      </dsp:txXfrm>
    </dsp:sp>
    <dsp:sp modelId="{08475D95-E27E-4029-BE42-BE3A26222AE7}">
      <dsp:nvSpPr>
        <dsp:cNvPr id="0" name=""/>
        <dsp:cNvSpPr/>
      </dsp:nvSpPr>
      <dsp:spPr>
        <a:xfrm>
          <a:off x="0" y="2684400"/>
          <a:ext cx="8610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964E69-E0D1-437F-9439-D51C79C431E1}">
      <dsp:nvSpPr>
        <dsp:cNvPr id="0" name=""/>
        <dsp:cNvSpPr/>
      </dsp:nvSpPr>
      <dsp:spPr>
        <a:xfrm>
          <a:off x="430530" y="2315400"/>
          <a:ext cx="7772418" cy="738000"/>
        </a:xfrm>
        <a:prstGeom prst="roundRect">
          <a:avLst/>
        </a:prstGeom>
        <a:solidFill>
          <a:srgbClr val="70AC2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Must apply each</a:t>
          </a:r>
          <a:r>
            <a:rPr lang="en-US" sz="25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year using the FAFSA</a:t>
          </a:r>
        </a:p>
      </dsp:txBody>
      <dsp:txXfrm>
        <a:off x="466556" y="2351426"/>
        <a:ext cx="7700366" cy="665948"/>
      </dsp:txXfrm>
    </dsp:sp>
    <dsp:sp modelId="{57A60454-84D6-4BED-BEC9-12B070F1FC2E}">
      <dsp:nvSpPr>
        <dsp:cNvPr id="0" name=""/>
        <dsp:cNvSpPr/>
      </dsp:nvSpPr>
      <dsp:spPr>
        <a:xfrm>
          <a:off x="0" y="3818400"/>
          <a:ext cx="8610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C83111-26DC-413F-AAFF-CFC77629AE34}">
      <dsp:nvSpPr>
        <dsp:cNvPr id="0" name=""/>
        <dsp:cNvSpPr/>
      </dsp:nvSpPr>
      <dsp:spPr>
        <a:xfrm>
          <a:off x="430530" y="3449400"/>
          <a:ext cx="7772418" cy="738000"/>
        </a:xfrm>
        <a:prstGeom prst="roundRect">
          <a:avLst/>
        </a:prstGeom>
        <a:solidFill>
          <a:srgbClr val="70AC2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Eligibility requirements must be met</a:t>
          </a:r>
        </a:p>
      </dsp:txBody>
      <dsp:txXfrm>
        <a:off x="466556" y="3485426"/>
        <a:ext cx="7700366" cy="6659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65D73-E41D-4B3E-92E7-7F2830D8FEF0}">
      <dsp:nvSpPr>
        <dsp:cNvPr id="0" name=""/>
        <dsp:cNvSpPr/>
      </dsp:nvSpPr>
      <dsp:spPr>
        <a:xfrm>
          <a:off x="445889" y="1503"/>
          <a:ext cx="2269256" cy="1361554"/>
        </a:xfrm>
        <a:prstGeom prst="rect">
          <a:avLst/>
        </a:prstGeom>
        <a:solidFill>
          <a:srgbClr val="76326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Federal Pell Grant</a:t>
          </a:r>
        </a:p>
      </dsp:txBody>
      <dsp:txXfrm>
        <a:off x="445889" y="1503"/>
        <a:ext cx="2269256" cy="1361554"/>
      </dsp:txXfrm>
    </dsp:sp>
    <dsp:sp modelId="{26F4202D-5CB8-46DF-851A-DC3432C2C607}">
      <dsp:nvSpPr>
        <dsp:cNvPr id="0" name=""/>
        <dsp:cNvSpPr/>
      </dsp:nvSpPr>
      <dsp:spPr>
        <a:xfrm>
          <a:off x="2942071" y="1503"/>
          <a:ext cx="2269256" cy="1361554"/>
        </a:xfrm>
        <a:prstGeom prst="rect">
          <a:avLst/>
        </a:prstGeom>
        <a:solidFill>
          <a:srgbClr val="BD577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Iraq Afghanistan Service Grant (IASG)</a:t>
          </a:r>
        </a:p>
      </dsp:txBody>
      <dsp:txXfrm>
        <a:off x="2942071" y="1503"/>
        <a:ext cx="2269256" cy="1361554"/>
      </dsp:txXfrm>
    </dsp:sp>
    <dsp:sp modelId="{B0C99F12-FC81-415D-AEAD-4E552DEABC5C}">
      <dsp:nvSpPr>
        <dsp:cNvPr id="0" name=""/>
        <dsp:cNvSpPr/>
      </dsp:nvSpPr>
      <dsp:spPr>
        <a:xfrm>
          <a:off x="5438254" y="1503"/>
          <a:ext cx="2269256" cy="1361554"/>
        </a:xfrm>
        <a:prstGeom prst="rect">
          <a:avLst/>
        </a:prstGeom>
        <a:solidFill>
          <a:srgbClr val="A1172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Federal Supplemental Educational Opportunity Grant (FSEOG)</a:t>
          </a:r>
        </a:p>
      </dsp:txBody>
      <dsp:txXfrm>
        <a:off x="5438254" y="1503"/>
        <a:ext cx="2269256" cy="1361554"/>
      </dsp:txXfrm>
    </dsp:sp>
    <dsp:sp modelId="{2EEFF565-0FA5-4AFE-8EC9-CF46641B257F}">
      <dsp:nvSpPr>
        <dsp:cNvPr id="0" name=""/>
        <dsp:cNvSpPr/>
      </dsp:nvSpPr>
      <dsp:spPr>
        <a:xfrm>
          <a:off x="445889" y="1589982"/>
          <a:ext cx="2269256" cy="1361554"/>
        </a:xfrm>
        <a:prstGeom prst="rect">
          <a:avLst/>
        </a:prstGeom>
        <a:solidFill>
          <a:srgbClr val="FA9B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Teacher Education Assistance for College and Higher Education (TEACH) Grant</a:t>
          </a:r>
        </a:p>
      </dsp:txBody>
      <dsp:txXfrm>
        <a:off x="445889" y="1589982"/>
        <a:ext cx="2269256" cy="1361554"/>
      </dsp:txXfrm>
    </dsp:sp>
    <dsp:sp modelId="{5927B7F6-1A6B-4BE6-9A00-80A8F3451E16}">
      <dsp:nvSpPr>
        <dsp:cNvPr id="0" name=""/>
        <dsp:cNvSpPr/>
      </dsp:nvSpPr>
      <dsp:spPr>
        <a:xfrm>
          <a:off x="2942071" y="1589982"/>
          <a:ext cx="2269256" cy="1361554"/>
        </a:xfrm>
        <a:prstGeom prst="rect">
          <a:avLst/>
        </a:prstGeom>
        <a:solidFill>
          <a:srgbClr val="56933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Federal Work-Study (FWS)</a:t>
          </a:r>
          <a:endParaRPr lang="en-US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42071" y="1589982"/>
        <a:ext cx="2269256" cy="1361554"/>
      </dsp:txXfrm>
    </dsp:sp>
    <dsp:sp modelId="{799B4B1F-19A5-4028-A572-1E0AD4FB66AD}">
      <dsp:nvSpPr>
        <dsp:cNvPr id="0" name=""/>
        <dsp:cNvSpPr/>
      </dsp:nvSpPr>
      <dsp:spPr>
        <a:xfrm>
          <a:off x="5438254" y="1589982"/>
          <a:ext cx="2269256" cy="1361554"/>
        </a:xfrm>
        <a:prstGeom prst="rect">
          <a:avLst/>
        </a:prstGeom>
        <a:solidFill>
          <a:srgbClr val="0084D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Federal Direct Student Loans (Direct Loans)</a:t>
          </a:r>
        </a:p>
      </dsp:txBody>
      <dsp:txXfrm>
        <a:off x="5438254" y="1589982"/>
        <a:ext cx="2269256" cy="1361554"/>
      </dsp:txXfrm>
    </dsp:sp>
    <dsp:sp modelId="{F8FCE1B0-A15B-4784-82E6-5BFC1F3402C4}">
      <dsp:nvSpPr>
        <dsp:cNvPr id="0" name=""/>
        <dsp:cNvSpPr/>
      </dsp:nvSpPr>
      <dsp:spPr>
        <a:xfrm>
          <a:off x="2942071" y="3178462"/>
          <a:ext cx="2269256" cy="1361554"/>
        </a:xfrm>
        <a:prstGeom prst="rect">
          <a:avLst/>
        </a:prstGeom>
        <a:solidFill>
          <a:srgbClr val="2636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Federal PLUS Loans</a:t>
          </a:r>
        </a:p>
      </dsp:txBody>
      <dsp:txXfrm>
        <a:off x="2942071" y="3178462"/>
        <a:ext cx="2269256" cy="13615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E8676-D5B2-4CAA-A25D-0FF1EBD9189E}">
      <dsp:nvSpPr>
        <dsp:cNvPr id="0" name=""/>
        <dsp:cNvSpPr/>
      </dsp:nvSpPr>
      <dsp:spPr>
        <a:xfrm>
          <a:off x="0" y="419339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FB1A91-22BB-4DA1-AF64-CE0E19B66442}">
      <dsp:nvSpPr>
        <dsp:cNvPr id="0" name=""/>
        <dsp:cNvSpPr/>
      </dsp:nvSpPr>
      <dsp:spPr>
        <a:xfrm>
          <a:off x="430530" y="35579"/>
          <a:ext cx="7772418" cy="76752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Residency requirements usually apply</a:t>
          </a:r>
          <a:endParaRPr lang="en-US" sz="2400" kern="1200" dirty="0"/>
        </a:p>
      </dsp:txBody>
      <dsp:txXfrm>
        <a:off x="467997" y="73046"/>
        <a:ext cx="7697484" cy="692586"/>
      </dsp:txXfrm>
    </dsp:sp>
    <dsp:sp modelId="{35237E15-EC5D-4841-92AD-9EEF37C193D8}">
      <dsp:nvSpPr>
        <dsp:cNvPr id="0" name=""/>
        <dsp:cNvSpPr/>
      </dsp:nvSpPr>
      <dsp:spPr>
        <a:xfrm>
          <a:off x="0" y="1598699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C87CCC-747F-46EF-ACDA-D74B276EBF50}">
      <dsp:nvSpPr>
        <dsp:cNvPr id="0" name=""/>
        <dsp:cNvSpPr/>
      </dsp:nvSpPr>
      <dsp:spPr>
        <a:xfrm>
          <a:off x="430530" y="1214939"/>
          <a:ext cx="7772418" cy="76752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Aid may be provided on the basis of </a:t>
          </a:r>
          <a:b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both merit and need</a:t>
          </a:r>
          <a:endParaRPr lang="en-US" sz="2400" kern="1200" dirty="0"/>
        </a:p>
      </dsp:txBody>
      <dsp:txXfrm>
        <a:off x="467997" y="1252406"/>
        <a:ext cx="7697484" cy="692586"/>
      </dsp:txXfrm>
    </dsp:sp>
    <dsp:sp modelId="{FF206E91-820A-494B-9F17-5730EDA45F3D}">
      <dsp:nvSpPr>
        <dsp:cNvPr id="0" name=""/>
        <dsp:cNvSpPr/>
      </dsp:nvSpPr>
      <dsp:spPr>
        <a:xfrm>
          <a:off x="0" y="2778059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0CE03F-D81A-4093-A587-59A07ADA01CF}">
      <dsp:nvSpPr>
        <dsp:cNvPr id="0" name=""/>
        <dsp:cNvSpPr/>
      </dsp:nvSpPr>
      <dsp:spPr>
        <a:xfrm>
          <a:off x="430530" y="2394299"/>
          <a:ext cx="7772418" cy="76752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Use information from the FAFSA                          and/or state aid applications</a:t>
          </a:r>
          <a:endParaRPr lang="en-US" sz="2400" kern="1200" dirty="0"/>
        </a:p>
      </dsp:txBody>
      <dsp:txXfrm>
        <a:off x="467997" y="2431766"/>
        <a:ext cx="7697484" cy="692586"/>
      </dsp:txXfrm>
    </dsp:sp>
    <dsp:sp modelId="{778C2142-6B6C-4AF9-9B50-FEE5414E21E6}">
      <dsp:nvSpPr>
        <dsp:cNvPr id="0" name=""/>
        <dsp:cNvSpPr/>
      </dsp:nvSpPr>
      <dsp:spPr>
        <a:xfrm>
          <a:off x="0" y="3957420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50D7B9-887F-4915-B301-2B1D6F79C9B6}">
      <dsp:nvSpPr>
        <dsp:cNvPr id="0" name=""/>
        <dsp:cNvSpPr/>
      </dsp:nvSpPr>
      <dsp:spPr>
        <a:xfrm>
          <a:off x="430530" y="3573660"/>
          <a:ext cx="7772418" cy="76752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Deadlines vary by state</a:t>
          </a:r>
        </a:p>
      </dsp:txBody>
      <dsp:txXfrm>
        <a:off x="467997" y="3611127"/>
        <a:ext cx="7697484" cy="69258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99B944-4D8F-42CE-89E3-403427862269}">
      <dsp:nvSpPr>
        <dsp:cNvPr id="0" name=""/>
        <dsp:cNvSpPr/>
      </dsp:nvSpPr>
      <dsp:spPr>
        <a:xfrm>
          <a:off x="0" y="457439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0FE7C7-5477-4BEF-9F11-BDB6731053F7}">
      <dsp:nvSpPr>
        <dsp:cNvPr id="0" name=""/>
        <dsp:cNvSpPr/>
      </dsp:nvSpPr>
      <dsp:spPr>
        <a:xfrm>
          <a:off x="430530" y="73679"/>
          <a:ext cx="7772418" cy="767520"/>
        </a:xfrm>
        <a:prstGeom prst="roundRect">
          <a:avLst/>
        </a:prstGeom>
        <a:solidFill>
          <a:srgbClr val="9002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Aid provided based on both merit and financial need</a:t>
          </a:r>
        </a:p>
      </dsp:txBody>
      <dsp:txXfrm>
        <a:off x="467997" y="111146"/>
        <a:ext cx="7697484" cy="692586"/>
      </dsp:txXfrm>
    </dsp:sp>
    <dsp:sp modelId="{4D3EE73A-68BC-42AB-B251-8A5A02D4F627}">
      <dsp:nvSpPr>
        <dsp:cNvPr id="0" name=""/>
        <dsp:cNvSpPr/>
      </dsp:nvSpPr>
      <dsp:spPr>
        <a:xfrm>
          <a:off x="0" y="1636799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23BC3B-C491-4ABF-B2C6-22075572E781}">
      <dsp:nvSpPr>
        <dsp:cNvPr id="0" name=""/>
        <dsp:cNvSpPr/>
      </dsp:nvSpPr>
      <dsp:spPr>
        <a:xfrm>
          <a:off x="430530" y="1253039"/>
          <a:ext cx="7772418" cy="767520"/>
        </a:xfrm>
        <a:prstGeom prst="roundRect">
          <a:avLst/>
        </a:prstGeom>
        <a:solidFill>
          <a:srgbClr val="9002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Aid may be gift aid or self-help aid</a:t>
          </a:r>
        </a:p>
      </dsp:txBody>
      <dsp:txXfrm>
        <a:off x="467997" y="1290506"/>
        <a:ext cx="7697484" cy="692586"/>
      </dsp:txXfrm>
    </dsp:sp>
    <dsp:sp modelId="{EA3F7FBD-8ACA-4128-A928-7274DE21FB79}">
      <dsp:nvSpPr>
        <dsp:cNvPr id="0" name=""/>
        <dsp:cNvSpPr/>
      </dsp:nvSpPr>
      <dsp:spPr>
        <a:xfrm>
          <a:off x="0" y="2816159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0A60C1-93ED-47F7-B4BD-B0D65B8AAC27}">
      <dsp:nvSpPr>
        <dsp:cNvPr id="0" name=""/>
        <dsp:cNvSpPr/>
      </dsp:nvSpPr>
      <dsp:spPr>
        <a:xfrm>
          <a:off x="430530" y="2432400"/>
          <a:ext cx="7772418" cy="767520"/>
        </a:xfrm>
        <a:prstGeom prst="roundRect">
          <a:avLst/>
        </a:prstGeom>
        <a:solidFill>
          <a:srgbClr val="9002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Use information from the FAFSA                         and/or institutional applications</a:t>
          </a:r>
        </a:p>
      </dsp:txBody>
      <dsp:txXfrm>
        <a:off x="467997" y="2469867"/>
        <a:ext cx="7697484" cy="692586"/>
      </dsp:txXfrm>
    </dsp:sp>
    <dsp:sp modelId="{41F457A7-B02D-463E-B929-EB8BE70C64ED}">
      <dsp:nvSpPr>
        <dsp:cNvPr id="0" name=""/>
        <dsp:cNvSpPr/>
      </dsp:nvSpPr>
      <dsp:spPr>
        <a:xfrm>
          <a:off x="0" y="3995520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B6BC7F-D9DE-4ED7-9048-E31A76AF7358}">
      <dsp:nvSpPr>
        <dsp:cNvPr id="0" name=""/>
        <dsp:cNvSpPr/>
      </dsp:nvSpPr>
      <dsp:spPr>
        <a:xfrm>
          <a:off x="430530" y="3611759"/>
          <a:ext cx="7772418" cy="767520"/>
        </a:xfrm>
        <a:prstGeom prst="roundRect">
          <a:avLst/>
        </a:prstGeom>
        <a:solidFill>
          <a:srgbClr val="9002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Deadlines and application requirements                 vary by institution</a:t>
          </a:r>
        </a:p>
      </dsp:txBody>
      <dsp:txXfrm>
        <a:off x="467997" y="3649226"/>
        <a:ext cx="7697484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2560" y="9009459"/>
            <a:ext cx="6990080" cy="480060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" y="301705"/>
            <a:ext cx="7315200" cy="3900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7766" tIns="48882" rIns="97766" bIns="48882">
            <a:spAutoFit/>
          </a:bodyPr>
          <a:lstStyle/>
          <a:p>
            <a:pPr algn="ctr" defTabSz="976971" eaLnBrk="0" hangingPunct="0">
              <a:defRPr/>
            </a:pPr>
            <a:r>
              <a:rPr lang="en-US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You Need to Know About Financial Aid</a:t>
            </a: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6DBB8D91-FD1F-620B-6444-E5CF461FD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386" y="9348593"/>
            <a:ext cx="7022254" cy="2526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7766" tIns="48882" rIns="97766" bIns="48882">
            <a:spAutoFit/>
          </a:bodyPr>
          <a:lstStyle/>
          <a:p>
            <a:pPr defTabSz="976971" eaLnBrk="0" hangingPunct="0">
              <a:spcBef>
                <a:spcPct val="50000"/>
              </a:spcBef>
              <a:defRPr/>
            </a:pPr>
            <a:r>
              <a:rPr lang="en-US" sz="1000" dirty="0">
                <a:solidFill>
                  <a:schemeClr val="bg1"/>
                </a:solidFill>
              </a:rPr>
              <a:t>© 2022 NASFAA                                                                                       </a:t>
            </a:r>
            <a:fld id="{5A4E40A0-19A0-4F29-A9C5-577C813A7B7F}" type="slidenum">
              <a:rPr lang="en-US" sz="1000">
                <a:solidFill>
                  <a:schemeClr val="bg1"/>
                </a:solidFill>
              </a:rPr>
              <a:pPr defTabSz="976971" eaLnBrk="0" hangingPunct="0">
                <a:spcBef>
                  <a:spcPct val="50000"/>
                </a:spcBef>
                <a:defRPr/>
              </a:pPr>
              <a:t>‹#›</a:t>
            </a:fld>
            <a:r>
              <a:rPr lang="en-US" sz="1000" dirty="0">
                <a:solidFill>
                  <a:schemeClr val="bg1"/>
                </a:solidFill>
              </a:rPr>
              <a:t>                                                                        What You Need to Know</a:t>
            </a:r>
          </a:p>
        </p:txBody>
      </p:sp>
    </p:spTree>
    <p:extLst>
      <p:ext uri="{BB962C8B-B14F-4D97-AF65-F5344CB8AC3E}">
        <p14:creationId xmlns:p14="http://schemas.microsoft.com/office/powerpoint/2010/main" val="1149209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8B9A4EA-07C7-4A62-8053-FD0A2A4690A2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5A7F8C3-B5D2-4565-BB39-641E547D4F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44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FDEBE571-D673-48C8-8A68-3EF44DB84E6C}" type="slidenum">
              <a:rPr lang="en-US" smtClean="0"/>
              <a:pPr defTabSz="965547"/>
              <a:t>1</a:t>
            </a:fld>
            <a:endParaRPr lang="en-US" dirty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067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541D4124-FFB0-4186-B8F0-DF6C784D1086}" type="slidenum">
              <a:rPr lang="en-US" smtClean="0"/>
              <a:pPr defTabSz="965547"/>
              <a:t>19</a:t>
            </a:fld>
            <a:endParaRPr lang="en-US" dirty="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670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7F24611B-E88E-43C3-B3A9-16ADB40B3606}" type="slidenum">
              <a:rPr lang="en-US" smtClean="0"/>
              <a:pPr defTabSz="965547"/>
              <a:t>20</a:t>
            </a:fld>
            <a:endParaRPr lang="en-US" dirty="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2667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7F24611B-E88E-43C3-B3A9-16ADB40B3606}" type="slidenum">
              <a:rPr lang="en-US" smtClean="0"/>
              <a:pPr defTabSz="965547"/>
              <a:t>21</a:t>
            </a:fld>
            <a:endParaRPr lang="en-US" dirty="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983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878036FA-F945-4F03-9DA4-50F6603CFA53}" type="slidenum">
              <a:rPr lang="en-US" smtClean="0"/>
              <a:pPr defTabSz="965547"/>
              <a:t>23</a:t>
            </a:fld>
            <a:endParaRPr lang="en-US" dirty="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383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CCC6CFD0-DC60-458C-AE52-4B994E19B42C}" type="slidenum">
              <a:rPr lang="en-US" smtClean="0"/>
              <a:pPr defTabSz="965547"/>
              <a:t>24</a:t>
            </a:fld>
            <a:endParaRPr lang="en-US" dirty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6841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6D7513F9-FAAA-47AA-B2AA-B7B894537E83}" type="slidenum">
              <a:rPr lang="en-US" smtClean="0"/>
              <a:pPr defTabSz="965547"/>
              <a:t>26</a:t>
            </a:fld>
            <a:endParaRPr lang="en-US" dirty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409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CB7267D1-8EBD-4AF6-AD7D-68626F573C6F}" type="slidenum">
              <a:rPr lang="en-US" smtClean="0"/>
              <a:pPr defTabSz="965547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56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CCC6CFD0-DC60-458C-AE52-4B994E19B42C}" type="slidenum">
              <a:rPr lang="en-US" smtClean="0"/>
              <a:pPr defTabSz="965547"/>
              <a:t>28</a:t>
            </a:fld>
            <a:endParaRPr lang="en-US" dirty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2233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CCC6CFD0-DC60-458C-AE52-4B994E19B42C}" type="slidenum">
              <a:rPr lang="en-US" smtClean="0"/>
              <a:pPr defTabSz="965547"/>
              <a:t>29</a:t>
            </a:fld>
            <a:endParaRPr lang="en-US" dirty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8709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821CF2FE-FD55-4EEC-9023-A5156ABE4C1F}" type="slidenum">
              <a:rPr lang="en-US" smtClean="0"/>
              <a:pPr defTabSz="965547"/>
              <a:t>30</a:t>
            </a:fld>
            <a:endParaRPr lang="en-US" dirty="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718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(Placeholder</a:t>
            </a:r>
            <a:r>
              <a:rPr lang="en-US" baseline="0" dirty="0"/>
              <a:t> slide while group is getting seated for presentation. Actual presentation would start with the video on the next slide and then the presenter’s introduction.)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3C0AE2-F9B5-4F0C-B8E9-BA6E70A0D5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4830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77DE51A1-F46D-4CC5-B68C-1DF1E373D830}" type="slidenum">
              <a:rPr lang="en-US" smtClean="0"/>
              <a:pPr defTabSz="965547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5464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1E4AE438-BCFE-4764-B098-FBBFA759AB67}" type="slidenum">
              <a:rPr lang="en-US" smtClean="0"/>
              <a:pPr defTabSz="965547"/>
              <a:t>33</a:t>
            </a:fld>
            <a:endParaRPr lang="en-US" dirty="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6340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159798F6-1026-48A0-917D-8EC2D58D2643}" type="slidenum">
              <a:rPr lang="en-US" smtClean="0"/>
              <a:pPr defTabSz="965547"/>
              <a:t>34</a:t>
            </a:fld>
            <a:endParaRPr lang="en-US" dirty="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695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BFD145FB-0545-4855-A968-B16B26A83A3E}" type="slidenum">
              <a:rPr lang="en-US" smtClean="0"/>
              <a:pPr defTabSz="965547"/>
              <a:t>35</a:t>
            </a:fld>
            <a:endParaRPr lang="en-US" dirty="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9239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59F7DB87-13D1-4C33-B263-04655F864FF9}" type="slidenum">
              <a:rPr lang="en-US" smtClean="0"/>
              <a:pPr defTabSz="965547"/>
              <a:t>36</a:t>
            </a:fld>
            <a:endParaRPr lang="en-US" dirty="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7031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7E584059-081E-41D0-AFB4-EB5D98E24342}" type="slidenum">
              <a:rPr lang="en-US" smtClean="0"/>
              <a:pPr defTabSz="965547"/>
              <a:t>37</a:t>
            </a:fld>
            <a:endParaRPr lang="en-US" dirty="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5338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F6C4742A-79D8-4429-9E77-9C31B37638CE}" type="slidenum">
              <a:rPr lang="en-US" smtClean="0"/>
              <a:pPr defTabSz="965547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7898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12DEE39B-F2E8-48E6-AE51-21D491C32E14}" type="slidenum">
              <a:rPr lang="en-US" smtClean="0"/>
              <a:pPr defTabSz="965547"/>
              <a:t>39</a:t>
            </a:fld>
            <a:endParaRPr lang="en-US" dirty="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644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0E107901-3AB9-48B7-82D3-B083BF2321A7}" type="slidenum">
              <a:rPr lang="en-US" smtClean="0"/>
              <a:pPr defTabSz="965547"/>
              <a:t>40</a:t>
            </a:fld>
            <a:endParaRPr lang="en-US" dirty="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5286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57C5BEE8-4CF6-4DCD-88A4-22DFF83971C9}" type="slidenum">
              <a:rPr lang="en-US" smtClean="0"/>
              <a:pPr defTabSz="965547"/>
              <a:t>46</a:t>
            </a:fld>
            <a:endParaRPr lang="en-US" dirty="0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44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8A85F2B9-2469-4CE0-8E58-DFD2E4B24016}" type="slidenum">
              <a:rPr lang="en-US" smtClean="0"/>
              <a:pPr defTabSz="965547"/>
              <a:t>4</a:t>
            </a:fld>
            <a:endParaRPr lang="en-US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630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EE228228-AC28-4E68-A247-8929559E1C66}" type="slidenum">
              <a:rPr lang="en-US" smtClean="0"/>
              <a:pPr defTabSz="965547"/>
              <a:t>47</a:t>
            </a:fld>
            <a:endParaRPr lang="en-US" dirty="0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1901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72D787B6-59E9-44BB-838C-D9598D69AC4A}" type="slidenum">
              <a:rPr lang="en-US" smtClean="0"/>
              <a:pPr defTabSz="965547"/>
              <a:t>50</a:t>
            </a:fld>
            <a:endParaRPr lang="en-US" dirty="0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270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BD271A48-0907-4B9A-9683-94634E7A37DB}" type="slidenum">
              <a:rPr lang="en-US" smtClean="0"/>
              <a:pPr defTabSz="965547"/>
              <a:t>5</a:t>
            </a:fld>
            <a:endParaRPr lang="en-US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047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8F0AC-41F5-4738-9696-FCFD8750ED3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289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8F0AC-41F5-4738-9696-FCFD8750ED3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41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8F0AC-41F5-4738-9696-FCFD8750ED3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178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7EE7D3F6-36E4-42CD-87C2-DDB3181D1136}" type="slidenum">
              <a:rPr lang="en-US" smtClean="0"/>
              <a:pPr defTabSz="965547"/>
              <a:t>9</a:t>
            </a:fld>
            <a:endParaRPr lang="en-US" dirty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326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E2C2C794-09DB-4635-850F-C1C8EA25A36E}" type="slidenum">
              <a:rPr lang="en-US" smtClean="0"/>
              <a:pPr defTabSz="965547"/>
              <a:t>16</a:t>
            </a:fld>
            <a:endParaRPr lang="en-US" dirty="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279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960779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443114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369806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796592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 userDrawn="1"/>
        </p:nvSpPr>
        <p:spPr bwMode="auto">
          <a:xfrm>
            <a:off x="381000" y="76200"/>
            <a:ext cx="838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5B99"/>
                </a:solidFill>
              </a:rPr>
              <a:t>National Association of Student </a:t>
            </a:r>
            <a:br>
              <a:rPr lang="en-US" sz="2800" b="1" dirty="0">
                <a:solidFill>
                  <a:srgbClr val="005B99"/>
                </a:solidFill>
              </a:rPr>
            </a:br>
            <a:r>
              <a:rPr lang="en-US" sz="2800" b="1" dirty="0">
                <a:solidFill>
                  <a:srgbClr val="005B99"/>
                </a:solidFill>
              </a:rPr>
              <a:t>Financial Aid Administrators Presents …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76400"/>
            <a:ext cx="7772400" cy="3352800"/>
          </a:xfrm>
        </p:spPr>
        <p:txBody>
          <a:bodyPr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184728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447800"/>
            <a:ext cx="41529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447800"/>
            <a:ext cx="41529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1466725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005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A3B9C9E-32B9-455D-AFFA-35C08D0AA290}"/>
              </a:ext>
            </a:extLst>
          </p:cNvPr>
          <p:cNvCxnSpPr/>
          <p:nvPr userDrawn="1"/>
        </p:nvCxnSpPr>
        <p:spPr>
          <a:xfrm>
            <a:off x="0" y="6705600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044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BF14A-6A79-42D6-A366-2FCD2E54E9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9F1AEB-CD1F-44B0-8043-0A67B9BA27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9A9C7-7A85-4B6D-B1A0-C18AB1543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67EE-C391-4BDC-82F2-C3C8B2C6075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4F8F4-04EB-4661-8B83-6159A1E38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F9A74-4F21-4D5E-8D79-6B4A4CBB9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E12EA-8797-46B6-8066-8FB1F76EF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72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91CD0-45F2-4904-9E96-272AB76C9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00729-A77F-46DD-A069-63DA071A3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21BAC-5EB8-4072-9099-67C16DD5D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67EE-C391-4BDC-82F2-C3C8B2C6075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A535C-0666-4227-AE22-369563C70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A6D15-B3BE-461E-BC36-98B83CCD3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E12EA-8797-46B6-8066-8FB1F76EF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606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62283-0F94-4C92-AE3F-9BFA9A96A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8F5D39-C7D2-4553-BFDD-749843BA6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C8680-98DF-4904-894B-44B104DD0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67EE-C391-4BDC-82F2-C3C8B2C6075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E4623-319C-444B-AA45-D2781B5BF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53A83-55DD-4A31-BF78-E0F0E4A76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E12EA-8797-46B6-8066-8FB1F76EF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708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FAB31-6E16-4C14-8E3E-CBB0805C0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11D34-A1C6-417A-B565-16E27A8200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D3A00-EEBF-4730-B44A-7E18E3C26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A15369-2E55-4A9F-942D-BD9938C96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67EE-C391-4BDC-82F2-C3C8B2C6075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740F0-390A-4D5E-8E8D-BBF685A11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ED22B-C0B4-4443-8EEC-6B62390FF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E12EA-8797-46B6-8066-8FB1F76EF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84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4572000"/>
          </a:xfrm>
        </p:spPr>
        <p:txBody>
          <a:bodyPr/>
          <a:lstStyle>
            <a:lvl1pPr>
              <a:buClr>
                <a:srgbClr val="005B99"/>
              </a:buClr>
              <a:defRPr/>
            </a:lvl1pPr>
            <a:lvl2pPr>
              <a:buClr>
                <a:srgbClr val="005B99"/>
              </a:buClr>
              <a:defRPr/>
            </a:lvl2pPr>
            <a:lvl3pPr>
              <a:buClr>
                <a:srgbClr val="005B99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lnSpc>
                <a:spcPct val="90000"/>
              </a:lnSpc>
              <a:defRPr sz="3600">
                <a:solidFill>
                  <a:srgbClr val="005B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067800" y="586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843877"/>
      </p:ext>
    </p:extLst>
  </p:cSld>
  <p:clrMapOvr>
    <a:masterClrMapping/>
  </p:clrMapOvr>
  <p:transition spd="slow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27616-6CD4-4596-A0AE-86C025F3B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AF96EA-DE36-43B1-87FD-CAD4904E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8ED83A-CC74-403E-A9EA-75600BF3DD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8466D8-4955-458F-BD3E-B04750F75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86FCD3-2429-447F-90E5-F46C244099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45ADC9-C461-44E2-8E17-B742CE766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67EE-C391-4BDC-82F2-C3C8B2C6075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D0ADD5-75A1-4299-9B1A-E4BC9B213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2C3FC7-5083-40F1-8B9F-91D1623F5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E12EA-8797-46B6-8066-8FB1F76EF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23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5089D-8A00-46E8-A003-5C60BDF7D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B250B6-E1FF-489E-AF9D-F0A707322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67EE-C391-4BDC-82F2-C3C8B2C6075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7B8315-E7B0-4B0A-922F-FCAA52FC8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0C400-A595-447B-BCC3-0BECE10F3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E12EA-8797-46B6-8066-8FB1F76EF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606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82C5F9-68ED-447D-B248-99A705C57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67EE-C391-4BDC-82F2-C3C8B2C6075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4323AD-7ACB-489F-80D3-3A5F04244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620697-F5BA-467F-9813-B7E1EEF10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E12EA-8797-46B6-8066-8FB1F76EF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0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428E4-BD98-46C0-B047-6CA892D72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2BF40-700B-4015-B69C-5BDD1EF2E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C9266A-507E-478C-BBCE-0E44FC3F4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EF3586-8B5C-4D55-8989-DD8032A54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67EE-C391-4BDC-82F2-C3C8B2C6075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8BCB41-1A45-4590-B871-8C35EF7B2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00AE04-7556-4665-9B5B-B5CFC9606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E12EA-8797-46B6-8066-8FB1F76EF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96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A3F54-DAC3-48AA-92E8-82A226BD8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1FA935-B862-43F2-A012-DBC4D4CB01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5B5EDF-3BCC-41D1-A28E-E75E8BF154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548404-B7DE-4FD4-92DB-693DDE099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67EE-C391-4BDC-82F2-C3C8B2C6075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882A78-1C68-4D56-A799-D7FED7DC3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4C9F29-A0FE-4564-9475-7D258BAAF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E12EA-8797-46B6-8066-8FB1F76EF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088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72AD8-B918-4298-8357-A126E827C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262967-80E3-4E22-B7B6-36712F2C3C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FF26D-703A-40EE-864C-5C701FEB3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67EE-C391-4BDC-82F2-C3C8B2C6075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7B7E3-9732-4559-B3F3-0740CCA9F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DBCA-CA28-4866-BB37-E970B294D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E12EA-8797-46B6-8066-8FB1F76EF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753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ECA9C3-294E-41F6-919B-FBD9BC719D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918706-61F9-4E21-81FC-406356FACA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8CA5A-2EE7-4978-99FD-F2023751B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67EE-C391-4BDC-82F2-C3C8B2C6075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E475C-0EE1-4BE6-845C-D120F1329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0E928-B263-497D-ACC2-FE1095784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E12EA-8797-46B6-8066-8FB1F76EF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77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6516143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24725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4705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418246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256070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050863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313171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39B7D3C-C1BE-418A-8BDF-F41A62C7C285}"/>
              </a:ext>
            </a:extLst>
          </p:cNvPr>
          <p:cNvSpPr/>
          <p:nvPr userDrawn="1"/>
        </p:nvSpPr>
        <p:spPr bwMode="auto">
          <a:xfrm>
            <a:off x="0" y="6705600"/>
            <a:ext cx="9144000" cy="182880"/>
          </a:xfrm>
          <a:prstGeom prst="rect">
            <a:avLst/>
          </a:prstGeom>
          <a:solidFill>
            <a:srgbClr val="005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95400"/>
            <a:ext cx="8839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705600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426B4DC-8A4D-41F6-B433-87F84CB5F4F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29497"/>
            <a:ext cx="1766886" cy="433387"/>
          </a:xfrm>
          <a:prstGeom prst="rect">
            <a:avLst/>
          </a:prstGeom>
        </p:spPr>
      </p:pic>
      <p:sp>
        <p:nvSpPr>
          <p:cNvPr id="15" name="Rectangle 70">
            <a:extLst>
              <a:ext uri="{FF2B5EF4-FFF2-40B4-BE49-F238E27FC236}">
                <a16:creationId xmlns:a16="http://schemas.microsoft.com/office/drawing/2014/main" id="{D29F7C9B-CF1C-4EE6-9575-0B446D5FFE8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715000" y="6400800"/>
            <a:ext cx="342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© 2022 NASFAA   Slide </a:t>
            </a:r>
            <a:fld id="{3E8EC1CB-C9E7-4076-8034-5D4E4E9EDADC}" type="slidenum">
              <a:rPr lang="en-US" sz="1400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‹#›</a:t>
            </a:fld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653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2" r:id="rId14"/>
    <p:sldLayoutId id="2147483664" r:id="rId15"/>
  </p:sldLayoutIdLst>
  <p:transition spd="slow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B9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04863" indent="-347663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98563" indent="-284163" algn="l" defTabSz="914400" rtl="0" eaLnBrk="1" latinLnBrk="0" hangingPunct="1">
        <a:spcBef>
          <a:spcPct val="20000"/>
        </a:spcBef>
        <a:buSzPct val="80000"/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1B9F74-E934-40A4-BFD0-4CB408854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A4651C-11EE-46A8-9BFA-2B94B732D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FE7C2-AA90-4AAB-A078-1CA9924DA7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967EE-C391-4BDC-82F2-C3C8B2C6075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CF50B-564E-4129-982E-5D48DA63C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B9BD9-B64F-4DA3-866E-027CE1666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E12EA-8797-46B6-8066-8FB1F76EF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523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12.png"/><Relationship Id="rId12" Type="http://schemas.openxmlformats.org/officeDocument/2006/relationships/image" Target="../media/image16.sv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11" Type="http://schemas.openxmlformats.org/officeDocument/2006/relationships/image" Target="../media/image15.png"/><Relationship Id="rId5" Type="http://schemas.openxmlformats.org/officeDocument/2006/relationships/diagramColors" Target="../diagrams/colors12.xml"/><Relationship Id="rId10" Type="http://schemas.microsoft.com/office/2007/relationships/hdphoto" Target="../media/hdphoto1.wdp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aid.gov/h/apply-for-aid/fafsa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s://studentaid.gov/apply-for-aid/fafsa/filling-out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aid.gov/fsa-id/create-account/launch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mailto:finaid1@uwstout.edu" TargetMode="Externa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8.tiff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762000" y="14478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30000"/>
              </a:spcBef>
              <a:defRPr/>
            </a:pPr>
            <a:r>
              <a:rPr lang="en-US" sz="4800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You </a:t>
            </a:r>
            <a:br>
              <a:rPr lang="en-US" sz="4800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800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 to Know </a:t>
            </a:r>
            <a:br>
              <a:rPr lang="en-US" sz="4800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800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About Financial Aid</a:t>
            </a:r>
          </a:p>
        </p:txBody>
      </p:sp>
    </p:spTree>
    <p:extLst>
      <p:ext uri="{BB962C8B-B14F-4D97-AF65-F5344CB8AC3E}">
        <p14:creationId xmlns:p14="http://schemas.microsoft.com/office/powerpoint/2010/main" val="294594544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A0B9C-4FFE-28D6-38F1-102FBD9F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Financial Aid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96811D8-F358-E76E-D2E8-21BEC5BE60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313007"/>
              </p:ext>
            </p:extLst>
          </p:nvPr>
        </p:nvGraphicFramePr>
        <p:xfrm>
          <a:off x="533400" y="685800"/>
          <a:ext cx="8229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ight Brace 1">
            <a:extLst>
              <a:ext uri="{FF2B5EF4-FFF2-40B4-BE49-F238E27FC236}">
                <a16:creationId xmlns:a16="http://schemas.microsoft.com/office/drawing/2014/main" id="{1DAFDBE9-83A3-68EB-B2F6-67DF63CA90F1}"/>
              </a:ext>
            </a:extLst>
          </p:cNvPr>
          <p:cNvSpPr>
            <a:spLocks/>
          </p:cNvSpPr>
          <p:nvPr/>
        </p:nvSpPr>
        <p:spPr bwMode="auto">
          <a:xfrm>
            <a:off x="6705600" y="2697777"/>
            <a:ext cx="685800" cy="1755648"/>
          </a:xfrm>
          <a:prstGeom prst="rightBrace">
            <a:avLst>
              <a:gd name="adj1" fmla="val 833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Right Brace 1">
            <a:extLst>
              <a:ext uri="{FF2B5EF4-FFF2-40B4-BE49-F238E27FC236}">
                <a16:creationId xmlns:a16="http://schemas.microsoft.com/office/drawing/2014/main" id="{49A68981-8FC9-AD48-E817-1620110A265B}"/>
              </a:ext>
            </a:extLst>
          </p:cNvPr>
          <p:cNvSpPr>
            <a:spLocks/>
          </p:cNvSpPr>
          <p:nvPr/>
        </p:nvSpPr>
        <p:spPr bwMode="auto">
          <a:xfrm flipH="1">
            <a:off x="1600200" y="2697777"/>
            <a:ext cx="685800" cy="1752600"/>
          </a:xfrm>
          <a:prstGeom prst="rightBrace">
            <a:avLst>
              <a:gd name="adj1" fmla="val 8336"/>
              <a:gd name="adj2" fmla="val 4954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F092A-0E8D-DDA9-BDFE-CE31D0541BDA}"/>
              </a:ext>
            </a:extLst>
          </p:cNvPr>
          <p:cNvSpPr txBox="1"/>
          <p:nvPr/>
        </p:nvSpPr>
        <p:spPr>
          <a:xfrm>
            <a:off x="7372350" y="3343244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Gift Aid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6B15C2-F455-2D8E-1A25-B72EC23A1039}"/>
              </a:ext>
            </a:extLst>
          </p:cNvPr>
          <p:cNvSpPr txBox="1"/>
          <p:nvPr/>
        </p:nvSpPr>
        <p:spPr>
          <a:xfrm>
            <a:off x="100445" y="308970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Self-Help Aid</a:t>
            </a:r>
          </a:p>
        </p:txBody>
      </p:sp>
    </p:spTree>
    <p:extLst>
      <p:ext uri="{BB962C8B-B14F-4D97-AF65-F5344CB8AC3E}">
        <p14:creationId xmlns:p14="http://schemas.microsoft.com/office/powerpoint/2010/main" val="461088713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Brace 1">
            <a:extLst>
              <a:ext uri="{FF2B5EF4-FFF2-40B4-BE49-F238E27FC236}">
                <a16:creationId xmlns:a16="http://schemas.microsoft.com/office/drawing/2014/main" id="{1DAFDBE9-83A3-68EB-B2F6-67DF63CA90F1}"/>
              </a:ext>
            </a:extLst>
          </p:cNvPr>
          <p:cNvSpPr>
            <a:spLocks/>
          </p:cNvSpPr>
          <p:nvPr/>
        </p:nvSpPr>
        <p:spPr bwMode="auto">
          <a:xfrm>
            <a:off x="6705600" y="2697777"/>
            <a:ext cx="685800" cy="1755648"/>
          </a:xfrm>
          <a:prstGeom prst="rightBrace">
            <a:avLst>
              <a:gd name="adj1" fmla="val 833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9A0B9C-4FFE-28D6-38F1-102FBD9F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Scholarships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96811D8-F358-E76E-D2E8-21BEC5BE60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0851866"/>
              </p:ext>
            </p:extLst>
          </p:nvPr>
        </p:nvGraphicFramePr>
        <p:xfrm>
          <a:off x="533400" y="685800"/>
          <a:ext cx="8229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Brace 1">
            <a:extLst>
              <a:ext uri="{FF2B5EF4-FFF2-40B4-BE49-F238E27FC236}">
                <a16:creationId xmlns:a16="http://schemas.microsoft.com/office/drawing/2014/main" id="{49A68981-8FC9-AD48-E817-1620110A265B}"/>
              </a:ext>
            </a:extLst>
          </p:cNvPr>
          <p:cNvSpPr>
            <a:spLocks/>
          </p:cNvSpPr>
          <p:nvPr/>
        </p:nvSpPr>
        <p:spPr bwMode="auto">
          <a:xfrm flipH="1">
            <a:off x="1600200" y="2697777"/>
            <a:ext cx="685800" cy="1752600"/>
          </a:xfrm>
          <a:prstGeom prst="rightBrace">
            <a:avLst>
              <a:gd name="adj1" fmla="val 8336"/>
              <a:gd name="adj2" fmla="val 4954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F092A-0E8D-DDA9-BDFE-CE31D0541BDA}"/>
              </a:ext>
            </a:extLst>
          </p:cNvPr>
          <p:cNvSpPr txBox="1"/>
          <p:nvPr/>
        </p:nvSpPr>
        <p:spPr>
          <a:xfrm>
            <a:off x="7372350" y="3343244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Gift Aid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6B15C2-F455-2D8E-1A25-B72EC23A1039}"/>
              </a:ext>
            </a:extLst>
          </p:cNvPr>
          <p:cNvSpPr txBox="1"/>
          <p:nvPr/>
        </p:nvSpPr>
        <p:spPr>
          <a:xfrm>
            <a:off x="100445" y="308970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Self-Help Aid</a:t>
            </a:r>
          </a:p>
        </p:txBody>
      </p:sp>
    </p:spTree>
    <p:extLst>
      <p:ext uri="{BB962C8B-B14F-4D97-AF65-F5344CB8AC3E}">
        <p14:creationId xmlns:p14="http://schemas.microsoft.com/office/powerpoint/2010/main" val="1527264690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Brace 1">
            <a:extLst>
              <a:ext uri="{FF2B5EF4-FFF2-40B4-BE49-F238E27FC236}">
                <a16:creationId xmlns:a16="http://schemas.microsoft.com/office/drawing/2014/main" id="{1DAFDBE9-83A3-68EB-B2F6-67DF63CA90F1}"/>
              </a:ext>
            </a:extLst>
          </p:cNvPr>
          <p:cNvSpPr>
            <a:spLocks/>
          </p:cNvSpPr>
          <p:nvPr/>
        </p:nvSpPr>
        <p:spPr bwMode="auto">
          <a:xfrm>
            <a:off x="6705600" y="2697777"/>
            <a:ext cx="685800" cy="1755648"/>
          </a:xfrm>
          <a:prstGeom prst="rightBrace">
            <a:avLst>
              <a:gd name="adj1" fmla="val 833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9A0B9C-4FFE-28D6-38F1-102FBD9F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96811D8-F358-E76E-D2E8-21BEC5BE60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9633120"/>
              </p:ext>
            </p:extLst>
          </p:nvPr>
        </p:nvGraphicFramePr>
        <p:xfrm>
          <a:off x="533400" y="685800"/>
          <a:ext cx="8229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Brace 1">
            <a:extLst>
              <a:ext uri="{FF2B5EF4-FFF2-40B4-BE49-F238E27FC236}">
                <a16:creationId xmlns:a16="http://schemas.microsoft.com/office/drawing/2014/main" id="{49A68981-8FC9-AD48-E817-1620110A265B}"/>
              </a:ext>
            </a:extLst>
          </p:cNvPr>
          <p:cNvSpPr>
            <a:spLocks/>
          </p:cNvSpPr>
          <p:nvPr/>
        </p:nvSpPr>
        <p:spPr bwMode="auto">
          <a:xfrm flipH="1">
            <a:off x="1600200" y="2697777"/>
            <a:ext cx="685800" cy="1752600"/>
          </a:xfrm>
          <a:prstGeom prst="rightBrace">
            <a:avLst>
              <a:gd name="adj1" fmla="val 8336"/>
              <a:gd name="adj2" fmla="val 4954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F092A-0E8D-DDA9-BDFE-CE31D0541BDA}"/>
              </a:ext>
            </a:extLst>
          </p:cNvPr>
          <p:cNvSpPr txBox="1"/>
          <p:nvPr/>
        </p:nvSpPr>
        <p:spPr>
          <a:xfrm>
            <a:off x="7372350" y="3343244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Gift Aid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6B15C2-F455-2D8E-1A25-B72EC23A1039}"/>
              </a:ext>
            </a:extLst>
          </p:cNvPr>
          <p:cNvSpPr txBox="1"/>
          <p:nvPr/>
        </p:nvSpPr>
        <p:spPr>
          <a:xfrm>
            <a:off x="100445" y="308970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Self-Help Aid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5415A4-A9FB-5088-AF0A-1B17DD53B50E}"/>
              </a:ext>
            </a:extLst>
          </p:cNvPr>
          <p:cNvCxnSpPr/>
          <p:nvPr/>
        </p:nvCxnSpPr>
        <p:spPr>
          <a:xfrm>
            <a:off x="4572000" y="3558509"/>
            <a:ext cx="2286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2383AB5-6569-8E05-66DC-27328F2FA5EB}"/>
              </a:ext>
            </a:extLst>
          </p:cNvPr>
          <p:cNvSpPr/>
          <p:nvPr/>
        </p:nvSpPr>
        <p:spPr>
          <a:xfrm>
            <a:off x="4545806" y="3524072"/>
            <a:ext cx="152400" cy="6887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019705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Brace 1">
            <a:extLst>
              <a:ext uri="{FF2B5EF4-FFF2-40B4-BE49-F238E27FC236}">
                <a16:creationId xmlns:a16="http://schemas.microsoft.com/office/drawing/2014/main" id="{49A68981-8FC9-AD48-E817-1620110A265B}"/>
              </a:ext>
            </a:extLst>
          </p:cNvPr>
          <p:cNvSpPr>
            <a:spLocks/>
          </p:cNvSpPr>
          <p:nvPr/>
        </p:nvSpPr>
        <p:spPr bwMode="auto">
          <a:xfrm flipH="1">
            <a:off x="1600200" y="2697777"/>
            <a:ext cx="685800" cy="1752600"/>
          </a:xfrm>
          <a:prstGeom prst="rightBrace">
            <a:avLst>
              <a:gd name="adj1" fmla="val 8336"/>
              <a:gd name="adj2" fmla="val 4954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9A0B9C-4FFE-28D6-38F1-102FBD9F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Work-Study Employment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96811D8-F358-E76E-D2E8-21BEC5BE60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1142542"/>
              </p:ext>
            </p:extLst>
          </p:nvPr>
        </p:nvGraphicFramePr>
        <p:xfrm>
          <a:off x="533400" y="685800"/>
          <a:ext cx="8229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ight Brace 1">
            <a:extLst>
              <a:ext uri="{FF2B5EF4-FFF2-40B4-BE49-F238E27FC236}">
                <a16:creationId xmlns:a16="http://schemas.microsoft.com/office/drawing/2014/main" id="{1DAFDBE9-83A3-68EB-B2F6-67DF63CA90F1}"/>
              </a:ext>
            </a:extLst>
          </p:cNvPr>
          <p:cNvSpPr>
            <a:spLocks/>
          </p:cNvSpPr>
          <p:nvPr/>
        </p:nvSpPr>
        <p:spPr bwMode="auto">
          <a:xfrm>
            <a:off x="6705600" y="2697777"/>
            <a:ext cx="685800" cy="1755648"/>
          </a:xfrm>
          <a:prstGeom prst="rightBrace">
            <a:avLst>
              <a:gd name="adj1" fmla="val 833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F092A-0E8D-DDA9-BDFE-CE31D0541BDA}"/>
              </a:ext>
            </a:extLst>
          </p:cNvPr>
          <p:cNvSpPr txBox="1"/>
          <p:nvPr/>
        </p:nvSpPr>
        <p:spPr>
          <a:xfrm>
            <a:off x="7372350" y="3343244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Gift Aid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6B15C2-F455-2D8E-1A25-B72EC23A1039}"/>
              </a:ext>
            </a:extLst>
          </p:cNvPr>
          <p:cNvSpPr txBox="1"/>
          <p:nvPr/>
        </p:nvSpPr>
        <p:spPr>
          <a:xfrm>
            <a:off x="100445" y="308970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Self-Help Aid</a:t>
            </a:r>
          </a:p>
        </p:txBody>
      </p:sp>
    </p:spTree>
    <p:extLst>
      <p:ext uri="{BB962C8B-B14F-4D97-AF65-F5344CB8AC3E}">
        <p14:creationId xmlns:p14="http://schemas.microsoft.com/office/powerpoint/2010/main" val="541728692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Brace 1">
            <a:extLst>
              <a:ext uri="{FF2B5EF4-FFF2-40B4-BE49-F238E27FC236}">
                <a16:creationId xmlns:a16="http://schemas.microsoft.com/office/drawing/2014/main" id="{49A68981-8FC9-AD48-E817-1620110A265B}"/>
              </a:ext>
            </a:extLst>
          </p:cNvPr>
          <p:cNvSpPr>
            <a:spLocks/>
          </p:cNvSpPr>
          <p:nvPr/>
        </p:nvSpPr>
        <p:spPr bwMode="auto">
          <a:xfrm flipH="1">
            <a:off x="1600200" y="2697777"/>
            <a:ext cx="685800" cy="1752600"/>
          </a:xfrm>
          <a:prstGeom prst="rightBrace">
            <a:avLst>
              <a:gd name="adj1" fmla="val 8336"/>
              <a:gd name="adj2" fmla="val 4954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9A0B9C-4FFE-28D6-38F1-102FBD9F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Loans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96811D8-F358-E76E-D2E8-21BEC5BE60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5277561"/>
              </p:ext>
            </p:extLst>
          </p:nvPr>
        </p:nvGraphicFramePr>
        <p:xfrm>
          <a:off x="533400" y="685800"/>
          <a:ext cx="8229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ight Brace 1">
            <a:extLst>
              <a:ext uri="{FF2B5EF4-FFF2-40B4-BE49-F238E27FC236}">
                <a16:creationId xmlns:a16="http://schemas.microsoft.com/office/drawing/2014/main" id="{1DAFDBE9-83A3-68EB-B2F6-67DF63CA90F1}"/>
              </a:ext>
            </a:extLst>
          </p:cNvPr>
          <p:cNvSpPr>
            <a:spLocks/>
          </p:cNvSpPr>
          <p:nvPr/>
        </p:nvSpPr>
        <p:spPr bwMode="auto">
          <a:xfrm>
            <a:off x="6705600" y="2697777"/>
            <a:ext cx="685800" cy="1755648"/>
          </a:xfrm>
          <a:prstGeom prst="rightBrace">
            <a:avLst>
              <a:gd name="adj1" fmla="val 833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F092A-0E8D-DDA9-BDFE-CE31D0541BDA}"/>
              </a:ext>
            </a:extLst>
          </p:cNvPr>
          <p:cNvSpPr txBox="1"/>
          <p:nvPr/>
        </p:nvSpPr>
        <p:spPr>
          <a:xfrm>
            <a:off x="7372350" y="3343244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Gift Aid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6B15C2-F455-2D8E-1A25-B72EC23A1039}"/>
              </a:ext>
            </a:extLst>
          </p:cNvPr>
          <p:cNvSpPr txBox="1"/>
          <p:nvPr/>
        </p:nvSpPr>
        <p:spPr>
          <a:xfrm>
            <a:off x="100445" y="308970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Self-Help Aid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1F065A-9FE7-7EB6-3842-BC208C1A7391}"/>
              </a:ext>
            </a:extLst>
          </p:cNvPr>
          <p:cNvCxnSpPr>
            <a:cxnSpLocks/>
          </p:cNvCxnSpPr>
          <p:nvPr/>
        </p:nvCxnSpPr>
        <p:spPr>
          <a:xfrm>
            <a:off x="4495800" y="1143000"/>
            <a:ext cx="0" cy="2362200"/>
          </a:xfrm>
          <a:prstGeom prst="line">
            <a:avLst/>
          </a:prstGeom>
          <a:ln w="825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2F6E400-8BEB-32F0-B7CA-94C30DBD8D55}"/>
              </a:ext>
            </a:extLst>
          </p:cNvPr>
          <p:cNvSpPr/>
          <p:nvPr/>
        </p:nvSpPr>
        <p:spPr>
          <a:xfrm>
            <a:off x="4419602" y="3429000"/>
            <a:ext cx="76198" cy="7620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9D2FAD-7DAC-B6F6-2703-E03F1C8F0D02}"/>
              </a:ext>
            </a:extLst>
          </p:cNvPr>
          <p:cNvSpPr/>
          <p:nvPr/>
        </p:nvSpPr>
        <p:spPr>
          <a:xfrm>
            <a:off x="4381501" y="3505199"/>
            <a:ext cx="152400" cy="4571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984864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6ACE746-39D5-443C-A348-D9F47A9553C5}"/>
              </a:ext>
            </a:extLst>
          </p:cNvPr>
          <p:cNvSpPr>
            <a:spLocks noChangeAspect="1"/>
          </p:cNvSpPr>
          <p:nvPr/>
        </p:nvSpPr>
        <p:spPr>
          <a:xfrm>
            <a:off x="2667000" y="1600200"/>
            <a:ext cx="4114800" cy="411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CB0993-8E78-4227-BCFE-4037E23B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Financial Aid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4F802F6-2AC1-458A-97D1-724FB0D5A8DD}"/>
              </a:ext>
            </a:extLst>
          </p:cNvPr>
          <p:cNvSpPr/>
          <p:nvPr/>
        </p:nvSpPr>
        <p:spPr>
          <a:xfrm>
            <a:off x="3581400" y="1143000"/>
            <a:ext cx="2286000" cy="1097280"/>
          </a:xfrm>
          <a:prstGeom prst="roundRect">
            <a:avLst/>
          </a:prstGeom>
          <a:solidFill>
            <a:srgbClr val="70AC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Federal Government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66C2856-6045-4D2B-8A2C-BABE45A104D6}"/>
              </a:ext>
            </a:extLst>
          </p:cNvPr>
          <p:cNvSpPr/>
          <p:nvPr/>
        </p:nvSpPr>
        <p:spPr>
          <a:xfrm>
            <a:off x="5638800" y="2588623"/>
            <a:ext cx="2286000" cy="109728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States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86BE0F-FDFD-4AD9-B5A7-83E9EB0175E5}"/>
              </a:ext>
            </a:extLst>
          </p:cNvPr>
          <p:cNvSpPr/>
          <p:nvPr/>
        </p:nvSpPr>
        <p:spPr>
          <a:xfrm>
            <a:off x="5257800" y="4343400"/>
            <a:ext cx="2286000" cy="1097280"/>
          </a:xfrm>
          <a:prstGeom prst="roundRect">
            <a:avLst/>
          </a:prstGeom>
          <a:solidFill>
            <a:srgbClr val="9002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College and Universities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5D71047-7555-47AA-ADA3-E79A7E50F23D}"/>
              </a:ext>
            </a:extLst>
          </p:cNvPr>
          <p:cNvSpPr/>
          <p:nvPr/>
        </p:nvSpPr>
        <p:spPr>
          <a:xfrm>
            <a:off x="2057400" y="4343400"/>
            <a:ext cx="2286000" cy="109728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Private Sources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349136-4240-4CAF-ABC9-4C6829FD2E9C}"/>
              </a:ext>
            </a:extLst>
          </p:cNvPr>
          <p:cNvSpPr/>
          <p:nvPr/>
        </p:nvSpPr>
        <p:spPr>
          <a:xfrm>
            <a:off x="1524000" y="2588623"/>
            <a:ext cx="2286000" cy="109728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Employers</a:t>
            </a:r>
          </a:p>
        </p:txBody>
      </p:sp>
    </p:spTree>
    <p:extLst>
      <p:ext uri="{BB962C8B-B14F-4D97-AF65-F5344CB8AC3E}">
        <p14:creationId xmlns:p14="http://schemas.microsoft.com/office/powerpoint/2010/main" val="453199789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Federal Government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ED2379B-3C5B-4ADE-9366-A32603B807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270783"/>
              </p:ext>
            </p:extLst>
          </p:nvPr>
        </p:nvGraphicFramePr>
        <p:xfrm>
          <a:off x="228600" y="1143000"/>
          <a:ext cx="8610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1659839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B0993-8E78-4227-BCFE-4037E23B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Student Aid Programs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57E276D-AAE0-4CF8-8449-8D76081146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7784195"/>
              </p:ext>
            </p:extLst>
          </p:nvPr>
        </p:nvGraphicFramePr>
        <p:xfrm>
          <a:off x="381000" y="1295400"/>
          <a:ext cx="8153400" cy="4541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2429772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5DD352E-7E2F-40E8-BA8E-492D350230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4173501"/>
              </p:ext>
            </p:extLst>
          </p:nvPr>
        </p:nvGraphicFramePr>
        <p:xfrm>
          <a:off x="228600" y="1219200"/>
          <a:ext cx="8610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E8127FA-C0EF-4A1A-9893-80E021746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States</a:t>
            </a:r>
          </a:p>
        </p:txBody>
      </p:sp>
    </p:spTree>
    <p:extLst>
      <p:ext uri="{BB962C8B-B14F-4D97-AF65-F5344CB8AC3E}">
        <p14:creationId xmlns:p14="http://schemas.microsoft.com/office/powerpoint/2010/main" val="3490938777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Colleges and Universities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40F9E33-DE8E-407C-A0AE-ECFEE72DFD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0931374"/>
              </p:ext>
            </p:extLst>
          </p:nvPr>
        </p:nvGraphicFramePr>
        <p:xfrm>
          <a:off x="228600" y="1143000"/>
          <a:ext cx="8610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7148529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AFE5C1-BA21-82BD-01CC-CDA76555A75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62000" y="2420237"/>
            <a:ext cx="7772400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Joe Kauffman</a:t>
            </a:r>
          </a:p>
          <a:p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Director of Financial Aid &amp; Student Employment</a:t>
            </a:r>
          </a:p>
          <a:p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University of Wisconsin - Stout</a:t>
            </a:r>
          </a:p>
        </p:txBody>
      </p:sp>
    </p:spTree>
    <p:extLst>
      <p:ext uri="{BB962C8B-B14F-4D97-AF65-F5344CB8AC3E}">
        <p14:creationId xmlns:p14="http://schemas.microsoft.com/office/powerpoint/2010/main" val="2279616118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Private Sources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8B159C0A-6D28-44AC-8D0B-4D4E0F405F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4744504"/>
              </p:ext>
            </p:extLst>
          </p:nvPr>
        </p:nvGraphicFramePr>
        <p:xfrm>
          <a:off x="228600" y="1295400"/>
          <a:ext cx="8610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5950095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Employers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8B159C0A-6D28-44AC-8D0B-4D4E0F405F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7408837"/>
              </p:ext>
            </p:extLst>
          </p:nvPr>
        </p:nvGraphicFramePr>
        <p:xfrm>
          <a:off x="228600" y="1295400"/>
          <a:ext cx="8610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8129093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4BD620-5A3C-49A3-DC5B-28B82003F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95400"/>
            <a:ext cx="3276600" cy="4572000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Early estimation regarding possible Title IV aid available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Requires demographic,  income, and asset information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CAE2B2-5AB4-E0C7-4E26-9C1F32F16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 Estimator</a:t>
            </a:r>
          </a:p>
        </p:txBody>
      </p:sp>
      <p:pic>
        <p:nvPicPr>
          <p:cNvPr id="8" name="Picture 7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9B652FAF-4146-CEFB-8C10-86DC12397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834" y="1371600"/>
            <a:ext cx="37719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07888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Application for Federal Student Aid (FAFSA</a:t>
            </a:r>
            <a:r>
              <a:rPr lang="en-US" baseline="30000" dirty="0"/>
              <a:t>®</a:t>
            </a:r>
            <a:r>
              <a:rPr lang="en-US" dirty="0"/>
              <a:t>)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Collects demographic and financial information</a:t>
            </a:r>
          </a:p>
          <a:p>
            <a:pPr eaLnBrk="1" hangingPunct="1"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Information used to calculate the expected family contribution (EFC)</a:t>
            </a:r>
          </a:p>
          <a:p>
            <a:pPr eaLnBrk="1" hangingPunct="1"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Colleges use EFC to offer financial aid</a:t>
            </a:r>
            <a:endParaRPr lang="en-US" strike="sngStrike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Available in English and Spanish</a:t>
            </a:r>
          </a:p>
        </p:txBody>
      </p:sp>
    </p:spTree>
    <p:extLst>
      <p:ext uri="{BB962C8B-B14F-4D97-AF65-F5344CB8AC3E}">
        <p14:creationId xmlns:p14="http://schemas.microsoft.com/office/powerpoint/2010/main" val="486568676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Application for Federal Student Aid (FAFSA</a:t>
            </a:r>
            <a:r>
              <a:rPr lang="en-US" baseline="30000" dirty="0"/>
              <a:t>®</a:t>
            </a:r>
            <a:r>
              <a:rPr lang="en-US" dirty="0"/>
              <a:t>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8686800" cy="4525963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 be filed at any time during an academic year, but no earlier than October 1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prior to the academic year for which the student requests aid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the 2023-24 academic year, the FAFSA may be filed beginning October 1, 2022</a:t>
            </a:r>
            <a:endParaRPr lang="en-US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Colleges may set FAFSA priority dates</a:t>
            </a:r>
          </a:p>
        </p:txBody>
      </p:sp>
    </p:spTree>
    <p:extLst>
      <p:ext uri="{BB962C8B-B14F-4D97-AF65-F5344CB8AC3E}">
        <p14:creationId xmlns:p14="http://schemas.microsoft.com/office/powerpoint/2010/main" val="3500187259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Application for Federal Student Aid (FAFSA</a:t>
            </a:r>
            <a:r>
              <a:rPr lang="en-US" baseline="30000" dirty="0"/>
              <a:t>®</a:t>
            </a:r>
            <a:r>
              <a:rPr lang="en-US" dirty="0"/>
              <a:t>)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13890148"/>
              </p:ext>
            </p:extLst>
          </p:nvPr>
        </p:nvGraphicFramePr>
        <p:xfrm>
          <a:off x="495300" y="1143000"/>
          <a:ext cx="82677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88" y="2649850"/>
            <a:ext cx="686467" cy="68646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31331" y="1584724"/>
            <a:ext cx="572017" cy="533400"/>
            <a:chOff x="2689587" y="3027207"/>
            <a:chExt cx="1931831" cy="193183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9587" y="3027207"/>
              <a:ext cx="1931831" cy="1931831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3229776" y="3505200"/>
              <a:ext cx="885024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70" y="4951713"/>
            <a:ext cx="549638" cy="549638"/>
          </a:xfrm>
          <a:prstGeom prst="rect">
            <a:avLst/>
          </a:prstGeom>
        </p:spPr>
      </p:pic>
      <p:pic>
        <p:nvPicPr>
          <p:cNvPr id="9" name="Picture 8" descr="Telephone">
            <a:extLst>
              <a:ext uri="{FF2B5EF4-FFF2-40B4-BE49-F238E27FC236}">
                <a16:creationId xmlns:a16="http://schemas.microsoft.com/office/drawing/2014/main" id="{BE7B7D2C-5D07-4823-BB2B-A37A57167A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1071789" y="3778566"/>
            <a:ext cx="758500" cy="67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79067"/>
      </p:ext>
    </p:extLst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Benefits of Using FOTW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24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Built-in edits to prevent costly errors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Skip-logic allows student and/or parent to skip unnecessary questions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Option to use Internal Revenue Service (IRS) Data Retrieval Tool to import tax data</a:t>
            </a:r>
          </a:p>
        </p:txBody>
      </p:sp>
    </p:spTree>
    <p:extLst>
      <p:ext uri="{BB962C8B-B14F-4D97-AF65-F5344CB8AC3E}">
        <p14:creationId xmlns:p14="http://schemas.microsoft.com/office/powerpoint/2010/main" val="4029663764"/>
      </p:ext>
    </p:extLst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Using FOTW</a:t>
            </a:r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timely submission of original application and any necessary corrections</a:t>
            </a:r>
          </a:p>
          <a:p>
            <a:pPr eaLnBrk="1" hangingPunct="1"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detailed instructions and “help” for common questions</a:t>
            </a:r>
          </a:p>
          <a:p>
            <a:pPr eaLnBrk="1" hangingPunct="1"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Ability to check application status online</a:t>
            </a:r>
          </a:p>
          <a:p>
            <a:pPr eaLnBrk="1" hangingPunct="1"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Simplified application process in the future</a:t>
            </a:r>
          </a:p>
        </p:txBody>
      </p:sp>
    </p:spTree>
    <p:extLst>
      <p:ext uri="{BB962C8B-B14F-4D97-AF65-F5344CB8AC3E}">
        <p14:creationId xmlns:p14="http://schemas.microsoft.com/office/powerpoint/2010/main" val="979750678"/>
      </p:ext>
    </p:extLst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FAFSA on the Web (FOTW)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FD1D72-9DA3-4830-847D-BE8F68B04BFC}"/>
              </a:ext>
            </a:extLst>
          </p:cNvPr>
          <p:cNvSpPr/>
          <p:nvPr/>
        </p:nvSpPr>
        <p:spPr>
          <a:xfrm>
            <a:off x="6781800" y="6400800"/>
            <a:ext cx="152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B81646-0BFC-48A2-B42F-B887030D539B}"/>
              </a:ext>
            </a:extLst>
          </p:cNvPr>
          <p:cNvSpPr/>
          <p:nvPr/>
        </p:nvSpPr>
        <p:spPr>
          <a:xfrm>
            <a:off x="1692884" y="5509278"/>
            <a:ext cx="65407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Website: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en-US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StudentAid.gov/apply-for-aid/fafsa/filling-out</a:t>
            </a:r>
            <a:r>
              <a:rPr lang="en-US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F9E6C0C3-D097-4150-A8B2-D2009F36B4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6815"/>
          <a:stretch/>
        </p:blipFill>
        <p:spPr>
          <a:xfrm>
            <a:off x="188596" y="1143000"/>
            <a:ext cx="8766808" cy="42356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899A76D-8DF1-4794-AF7E-E31B8B550895}"/>
              </a:ext>
            </a:extLst>
          </p:cNvPr>
          <p:cNvSpPr/>
          <p:nvPr/>
        </p:nvSpPr>
        <p:spPr>
          <a:xfrm>
            <a:off x="3733800" y="1371600"/>
            <a:ext cx="1143000" cy="685800"/>
          </a:xfrm>
          <a:prstGeom prst="ellipse">
            <a:avLst/>
          </a:prstGeom>
          <a:noFill/>
          <a:ln w="38100">
            <a:solidFill>
              <a:srgbClr val="F4E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844782"/>
      </p:ext>
    </p:extLst>
  </p:cSld>
  <p:clrMapOvr>
    <a:masterClrMapping/>
  </p:clrMapOvr>
  <p:transition spd="slow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C2CC98-F073-433C-8CB5-58B0C13B38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90" t="180095" r="43891" b="-180095"/>
          <a:stretch/>
        </p:blipFill>
        <p:spPr>
          <a:xfrm>
            <a:off x="3048000" y="1939568"/>
            <a:ext cx="3657600" cy="107697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034693F4-33E1-4B5A-BB4F-8B00883F87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r>
              <a:rPr lang="en-US" dirty="0"/>
              <a:t>FAFSA on the Web (FOTW)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B03A9D-04ED-42A1-8420-A6E9057DAC4C}"/>
              </a:ext>
            </a:extLst>
          </p:cNvPr>
          <p:cNvSpPr/>
          <p:nvPr/>
        </p:nvSpPr>
        <p:spPr>
          <a:xfrm>
            <a:off x="3352800" y="5334000"/>
            <a:ext cx="2438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1815CD-69D0-414B-A09A-1514AD9ECA4F}"/>
              </a:ext>
            </a:extLst>
          </p:cNvPr>
          <p:cNvSpPr/>
          <p:nvPr/>
        </p:nvSpPr>
        <p:spPr>
          <a:xfrm>
            <a:off x="6781800" y="6400800"/>
            <a:ext cx="152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2C0B04-40EC-DAB3-A2DD-11729B83F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7855" y="1115627"/>
            <a:ext cx="5628290" cy="4800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1283473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7523045" y="1662771"/>
            <a:ext cx="10056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4983061" y="1662771"/>
            <a:ext cx="1047276" cy="23416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08F81C8-67D1-421B-90BB-1F53593FA667}"/>
              </a:ext>
            </a:extLst>
          </p:cNvPr>
          <p:cNvSpPr txBox="1"/>
          <p:nvPr/>
        </p:nvSpPr>
        <p:spPr>
          <a:xfrm>
            <a:off x="3543300" y="3257550"/>
            <a:ext cx="20574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Click to ad text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600" y="-39992"/>
            <a:ext cx="10518206" cy="68675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428" y="1909751"/>
            <a:ext cx="3570294" cy="45977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249965" y="4450915"/>
            <a:ext cx="9383874" cy="894938"/>
            <a:chOff x="-76200" y="1206963"/>
            <a:chExt cx="9383791" cy="1095402"/>
          </a:xfrm>
        </p:grpSpPr>
        <p:sp>
          <p:nvSpPr>
            <p:cNvPr id="13" name="Rectangle 12"/>
            <p:cNvSpPr/>
            <p:nvPr/>
          </p:nvSpPr>
          <p:spPr>
            <a:xfrm>
              <a:off x="-76200" y="1595025"/>
              <a:ext cx="1492162" cy="668298"/>
            </a:xfrm>
            <a:prstGeom prst="rect">
              <a:avLst/>
            </a:prstGeom>
            <a:solidFill>
              <a:srgbClr val="152F6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815429" y="1609464"/>
              <a:ext cx="1492162" cy="668298"/>
            </a:xfrm>
            <a:prstGeom prst="rect">
              <a:avLst/>
            </a:prstGeom>
            <a:solidFill>
              <a:srgbClr val="152F6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015995" y="1206963"/>
              <a:ext cx="7187280" cy="1095402"/>
              <a:chOff x="2082800" y="1249865"/>
              <a:chExt cx="5020733" cy="765202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2082800" y="1249865"/>
                <a:ext cx="5020733" cy="541867"/>
              </a:xfrm>
              <a:prstGeom prst="rect">
                <a:avLst/>
              </a:prstGeom>
              <a:solidFill>
                <a:srgbClr val="10347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7" name="Right Triangle 16"/>
              <p:cNvSpPr/>
              <p:nvPr/>
            </p:nvSpPr>
            <p:spPr>
              <a:xfrm rot="10800000">
                <a:off x="2091267" y="1791732"/>
                <a:ext cx="270933" cy="223335"/>
              </a:xfrm>
              <a:prstGeom prst="rtTriangle">
                <a:avLst/>
              </a:prstGeom>
              <a:solidFill>
                <a:srgbClr val="09162D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8" name="Right Triangle 17"/>
              <p:cNvSpPr/>
              <p:nvPr/>
            </p:nvSpPr>
            <p:spPr>
              <a:xfrm rot="10800000" flipH="1">
                <a:off x="6832600" y="1791732"/>
                <a:ext cx="270933" cy="223335"/>
              </a:xfrm>
              <a:prstGeom prst="rtTriangle">
                <a:avLst/>
              </a:prstGeom>
              <a:solidFill>
                <a:srgbClr val="09162D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570433" y="4583548"/>
            <a:ext cx="788349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100" dirty="0">
                <a:solidFill>
                  <a:prstClr val="white"/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FINANCIAL AID &amp; STUDENT EMPLOYMENT</a:t>
            </a:r>
          </a:p>
        </p:txBody>
      </p:sp>
    </p:spTree>
    <p:extLst>
      <p:ext uri="{BB962C8B-B14F-4D97-AF65-F5344CB8AC3E}">
        <p14:creationId xmlns:p14="http://schemas.microsoft.com/office/powerpoint/2010/main" val="133229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10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FSA ID</a:t>
            </a:r>
          </a:p>
        </p:txBody>
      </p:sp>
      <p:sp>
        <p:nvSpPr>
          <p:cNvPr id="7475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599" y="1295400"/>
            <a:ext cx="4572001" cy="4876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ts val="900"/>
              </a:spcBef>
              <a:buClr>
                <a:srgbClr val="005B99"/>
              </a:buClr>
              <a:buSzPct val="110000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Used for FAFSA completion 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and allows access to 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certain U.S. Department 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of Education websites</a:t>
            </a:r>
          </a:p>
          <a:p>
            <a:pPr eaLnBrk="1" hangingPunct="1">
              <a:lnSpc>
                <a:spcPct val="110000"/>
              </a:lnSpc>
              <a:spcBef>
                <a:spcPts val="900"/>
              </a:spcBef>
              <a:buClr>
                <a:srgbClr val="005B99"/>
              </a:buClr>
              <a:buSzPct val="110000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Student and parent must 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create own FSA ID</a:t>
            </a:r>
          </a:p>
          <a:p>
            <a:pPr eaLnBrk="1" hangingPunct="1">
              <a:lnSpc>
                <a:spcPct val="110000"/>
              </a:lnSpc>
              <a:spcBef>
                <a:spcPts val="900"/>
              </a:spcBef>
              <a:buClr>
                <a:srgbClr val="005B99"/>
              </a:buClr>
              <a:buSzPct val="110000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May be used throughout 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financial aid process, 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including subsequent 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school years</a:t>
            </a:r>
          </a:p>
          <a:p>
            <a:pPr>
              <a:lnSpc>
                <a:spcPct val="110000"/>
              </a:lnSpc>
              <a:spcBef>
                <a:spcPts val="900"/>
              </a:spcBef>
              <a:buClr>
                <a:srgbClr val="005B99"/>
              </a:buClr>
              <a:buSzPct val="110000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Only the owner should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create an FSA ID</a:t>
            </a:r>
          </a:p>
          <a:p>
            <a:pPr>
              <a:lnSpc>
                <a:spcPct val="110000"/>
              </a:lnSpc>
              <a:spcBef>
                <a:spcPts val="900"/>
              </a:spcBef>
              <a:buClr>
                <a:srgbClr val="005B99"/>
              </a:buClr>
              <a:buSzPct val="110000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Apply at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https://studentaid.gov/fsa-id/create-account/launch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755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6748463" y="3567113"/>
            <a:ext cx="28575" cy="28575"/>
          </a:xfrm>
        </p:spPr>
      </p:pic>
      <p:pic>
        <p:nvPicPr>
          <p:cNvPr id="74756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95ED77-5483-9FD7-9DC2-1E37741D27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673223"/>
            <a:ext cx="3932380" cy="50505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7139391"/>
      </p:ext>
    </p:extLst>
  </p:cSld>
  <p:clrMapOvr>
    <a:masterClrMapping/>
  </p:clrMapOvr>
  <p:transition spd="slow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IRS Data Retrieval Tool (DRT) 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Allows for certain tax return information to be transferred from the IRS database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Participation is voluntary and student chooses whether to transfer data to FOTW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IRS will authenticate taxpayer’s identity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IRS transfers information to populate FAFSA income questions, for most tax filers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Reduces documents requested by financial aid office</a:t>
            </a:r>
          </a:p>
        </p:txBody>
      </p:sp>
    </p:spTree>
    <p:extLst>
      <p:ext uri="{BB962C8B-B14F-4D97-AF65-F5344CB8AC3E}">
        <p14:creationId xmlns:p14="http://schemas.microsoft.com/office/powerpoint/2010/main" val="2177817598"/>
      </p:ext>
    </p:extLst>
  </p:cSld>
  <p:clrMapOvr>
    <a:masterClrMapping/>
  </p:clrMapOvr>
  <p:transition spd="slow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AFCB05-5C00-4306-B2A7-C61C51C75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IRS Data Retrieval Tool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F005501C-7174-433B-B780-160A02D569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6700099"/>
              </p:ext>
            </p:extLst>
          </p:nvPr>
        </p:nvGraphicFramePr>
        <p:xfrm>
          <a:off x="304800" y="1238248"/>
          <a:ext cx="8686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644029"/>
      </p:ext>
    </p:extLst>
  </p:cSld>
  <p:clrMapOvr>
    <a:masterClrMapping/>
  </p:clrMapOvr>
  <p:transition spd="slow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FOTW Worksheet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5105400" y="1171328"/>
            <a:ext cx="3886200" cy="4696072"/>
          </a:xfrm>
        </p:spPr>
        <p:txBody>
          <a:bodyPr>
            <a:normAutofit/>
          </a:bodyPr>
          <a:lstStyle/>
          <a:p>
            <a:pPr marL="344488" indent="-344488" eaLnBrk="1" hangingPunct="1">
              <a:spcBef>
                <a:spcPts val="4200"/>
              </a:spcBef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Preview of questions that may be asked regarding basic information for the student and parent, if applicable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298770-B4EC-4162-9783-01F64726CD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1371600"/>
            <a:ext cx="4191000" cy="25441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662009-2618-4D87-8DE1-273C62FB32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602096"/>
            <a:ext cx="4009006" cy="30845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48404796"/>
      </p:ext>
    </p:extLst>
  </p:cSld>
  <p:clrMapOvr>
    <a:masterClrMapping/>
  </p:clrMapOvr>
  <p:transition spd="slow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General Student Information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18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Social Security Number</a:t>
            </a:r>
          </a:p>
          <a:p>
            <a:pPr eaLnBrk="1" hangingPunct="1">
              <a:spcBef>
                <a:spcPts val="18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Citizenship status</a:t>
            </a:r>
          </a:p>
          <a:p>
            <a:pPr eaLnBrk="1" hangingPunct="1">
              <a:spcBef>
                <a:spcPts val="18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Marital status</a:t>
            </a:r>
          </a:p>
          <a:p>
            <a:pPr eaLnBrk="1" hangingPunct="1">
              <a:spcBef>
                <a:spcPts val="18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Highest education level completed by father/mother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562956"/>
      </p:ext>
    </p:extLst>
  </p:cSld>
  <p:clrMapOvr>
    <a:masterClrMapping/>
  </p:clrMapOvr>
  <p:transition spd="slow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Student Dependency Status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Bef>
                <a:spcPts val="3000"/>
              </a:spcBef>
              <a:buFontTx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FAFSA asks questions to determine dependency status for Title IV federal student aid (not IRS) purposes:</a:t>
            </a:r>
          </a:p>
          <a:p>
            <a:pPr eaLnBrk="1" hangingPunct="1">
              <a:spcBef>
                <a:spcPts val="42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all “No” responses, student is dependent</a:t>
            </a:r>
          </a:p>
          <a:p>
            <a:pPr eaLnBrk="1" hangingPunct="1">
              <a:spcBef>
                <a:spcPts val="42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“Yes” to any question, student is independent</a:t>
            </a:r>
          </a:p>
        </p:txBody>
      </p:sp>
    </p:spTree>
    <p:extLst>
      <p:ext uri="{BB962C8B-B14F-4D97-AF65-F5344CB8AC3E}">
        <p14:creationId xmlns:p14="http://schemas.microsoft.com/office/powerpoint/2010/main" val="1358005253"/>
      </p:ext>
    </p:extLst>
  </p:cSld>
  <p:clrMapOvr>
    <a:masterClrMapping/>
  </p:clrMapOvr>
  <p:transition spd="slow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Information About Parents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2400"/>
              </a:spcBef>
              <a:buClr>
                <a:srgbClr val="005B99"/>
              </a:buClr>
              <a:tabLst>
                <a:tab pos="292100" algn="l"/>
              </a:tabLst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Tax, income, and other financial information</a:t>
            </a:r>
          </a:p>
          <a:p>
            <a:pPr eaLnBrk="1" hangingPunct="1">
              <a:spcBef>
                <a:spcPts val="2400"/>
              </a:spcBef>
              <a:buClr>
                <a:srgbClr val="005B99"/>
              </a:buCl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Dislocated worker status</a:t>
            </a:r>
          </a:p>
          <a:p>
            <a:pPr>
              <a:spcBef>
                <a:spcPts val="24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Receipt of means-tested federal benefits in the previous two years</a:t>
            </a:r>
          </a:p>
          <a:p>
            <a:pPr eaLnBrk="1" hangingPunct="1">
              <a:spcBef>
                <a:spcPts val="2400"/>
              </a:spcBef>
              <a:buClr>
                <a:srgbClr val="005B99"/>
              </a:buCl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Assets</a:t>
            </a:r>
          </a:p>
          <a:p>
            <a:pPr eaLnBrk="1" hangingPunct="1">
              <a:spcBef>
                <a:spcPts val="2400"/>
              </a:spcBef>
              <a:buClr>
                <a:srgbClr val="005B99"/>
              </a:buCl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Untaxed income</a:t>
            </a:r>
          </a:p>
          <a:p>
            <a:pPr eaLnBrk="1" hangingPunct="1">
              <a:spcBef>
                <a:spcPts val="3000"/>
              </a:spcBef>
              <a:buFontTx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657443"/>
      </p:ext>
    </p:extLst>
  </p:cSld>
  <p:clrMapOvr>
    <a:masterClrMapping/>
  </p:clrMapOvr>
  <p:transition spd="slow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Information About Student 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24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Tax, income, and other financial information</a:t>
            </a:r>
          </a:p>
          <a:p>
            <a:pPr eaLnBrk="1" hangingPunct="1">
              <a:spcBef>
                <a:spcPts val="24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Dislocated worker status</a:t>
            </a:r>
          </a:p>
          <a:p>
            <a:pPr eaLnBrk="1" hangingPunct="1">
              <a:spcBef>
                <a:spcPts val="24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Receipt of means-tested federal benefits in the previous two years</a:t>
            </a:r>
          </a:p>
          <a:p>
            <a:pPr eaLnBrk="1" hangingPunct="1">
              <a:spcBef>
                <a:spcPts val="24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Assets</a:t>
            </a:r>
          </a:p>
          <a:p>
            <a:pPr eaLnBrk="1" hangingPunct="1">
              <a:spcBef>
                <a:spcPts val="24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Untaxed income</a:t>
            </a:r>
          </a:p>
        </p:txBody>
      </p:sp>
    </p:spTree>
    <p:extLst>
      <p:ext uri="{BB962C8B-B14F-4D97-AF65-F5344CB8AC3E}">
        <p14:creationId xmlns:p14="http://schemas.microsoft.com/office/powerpoint/2010/main" val="18219949"/>
      </p:ext>
    </p:extLst>
  </p:cSld>
  <p:clrMapOvr>
    <a:masterClrMapping/>
  </p:clrMapOvr>
  <p:transition spd="slow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Information</a:t>
            </a:r>
          </a:p>
        </p:txBody>
      </p:sp>
      <p:sp>
        <p:nvSpPr>
          <p:cNvPr id="870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6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 information</a:t>
            </a:r>
          </a:p>
          <a:p>
            <a:pPr>
              <a:spcBef>
                <a:spcPts val="36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Housing plans</a:t>
            </a:r>
          </a:p>
          <a:p>
            <a:pPr>
              <a:spcBef>
                <a:spcPts val="36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FAFSA preparer information</a:t>
            </a:r>
          </a:p>
          <a:p>
            <a:pPr>
              <a:spcBef>
                <a:spcPts val="360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111255"/>
      </p:ext>
    </p:extLst>
  </p:cSld>
  <p:clrMapOvr>
    <a:masterClrMapping/>
  </p:clrMapOvr>
  <p:transition spd="slow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Signatures</a:t>
            </a:r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</a:p>
          <a:p>
            <a:pPr marL="682625" lvl="1" indent="-341313"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</a:p>
          <a:p>
            <a:pPr marL="682625" lvl="1" indent="-341313"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One parent (if considered a dependent student)</a:t>
            </a:r>
          </a:p>
          <a:p>
            <a:pPr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Format for submitting signatures</a:t>
            </a:r>
          </a:p>
          <a:p>
            <a:pPr marL="682625" lvl="1" indent="-341313"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Electronic using FSA ID</a:t>
            </a:r>
            <a:endParaRPr lang="en-US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2625" lvl="1" indent="-341313"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Signature page</a:t>
            </a:r>
          </a:p>
          <a:p>
            <a:pPr marL="682625" lvl="1" indent="-341313"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Paper FAFSA</a:t>
            </a:r>
          </a:p>
        </p:txBody>
      </p:sp>
    </p:spTree>
    <p:extLst>
      <p:ext uri="{BB962C8B-B14F-4D97-AF65-F5344CB8AC3E}">
        <p14:creationId xmlns:p14="http://schemas.microsoft.com/office/powerpoint/2010/main" val="3399444600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Topics We Will Discuss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What is financial aid?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Cost of attendance (COA)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Expected family contribution (EFC) </a:t>
            </a:r>
          </a:p>
          <a:p>
            <a:pPr lvl="1">
              <a:lnSpc>
                <a:spcPct val="95000"/>
              </a:lnSpc>
              <a:spcBef>
                <a:spcPts val="12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Student Aid Index (SAI)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Financial need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Categories, types, and sources of financial aid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Free Application for Federal Student Aid (FAFSA</a:t>
            </a:r>
            <a:r>
              <a:rPr lang="en-US" sz="3000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Special circumstances</a:t>
            </a:r>
          </a:p>
        </p:txBody>
      </p:sp>
    </p:spTree>
    <p:extLst>
      <p:ext uri="{BB962C8B-B14F-4D97-AF65-F5344CB8AC3E}">
        <p14:creationId xmlns:p14="http://schemas.microsoft.com/office/powerpoint/2010/main" val="3399555537"/>
      </p:ext>
    </p:extLst>
  </p:cSld>
  <p:clrMapOvr>
    <a:masterClrMapping/>
  </p:clrMapOvr>
  <p:transition spd="slow"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Frequent FAFSA Errors</a:t>
            </a:r>
          </a:p>
        </p:txBody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Social Security Numbers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Divorced/widowed/remarried parental information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Income earned by parent/stepparent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Untaxed income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U.S. income taxes paid </a:t>
            </a:r>
          </a:p>
          <a:p>
            <a:pPr>
              <a:lnSpc>
                <a:spcPct val="90000"/>
              </a:lnSpc>
              <a:spcBef>
                <a:spcPts val="9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Asset and investment net worth</a:t>
            </a:r>
          </a:p>
          <a:p>
            <a:pPr>
              <a:lnSpc>
                <a:spcPct val="90000"/>
              </a:lnSpc>
              <a:spcBef>
                <a:spcPts val="9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Household size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Number of household members in college</a:t>
            </a:r>
          </a:p>
          <a:p>
            <a:pPr marL="0" indent="0" eaLnBrk="1" hangingPunct="1">
              <a:lnSpc>
                <a:spcPct val="90000"/>
              </a:lnSpc>
              <a:spcBef>
                <a:spcPts val="900"/>
              </a:spcBef>
              <a:buNone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769409"/>
      </p:ext>
    </p:extLst>
  </p:cSld>
  <p:clrMapOvr>
    <a:masterClrMapping/>
  </p:clrMapOvr>
  <p:transition spd="slow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4558DC7-84E2-B1F9-E467-6B09A27F5E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3605560"/>
              </p:ext>
            </p:extLst>
          </p:nvPr>
        </p:nvGraphicFramePr>
        <p:xfrm>
          <a:off x="152400" y="1295400"/>
          <a:ext cx="8839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F3B8DE0-75A7-8C93-2C63-381444A5F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Included in Household Size?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BF9349-E5C5-927F-1ABF-A78F719124B0}"/>
              </a:ext>
            </a:extLst>
          </p:cNvPr>
          <p:cNvSpPr txBox="1"/>
          <p:nvPr/>
        </p:nvSpPr>
        <p:spPr>
          <a:xfrm>
            <a:off x="228600" y="5715000"/>
            <a:ext cx="861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1600" i="1">
                <a:latin typeface="Arial" panose="020B0604020202020204" pitchFamily="34" charset="0"/>
                <a:cs typeface="Arial" panose="020B0604020202020204" pitchFamily="34" charset="0"/>
              </a:rPr>
              <a:t>Included only if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receiving more than half support between 7/1/23 to 6/30/24.</a:t>
            </a:r>
          </a:p>
        </p:txBody>
      </p:sp>
    </p:spTree>
    <p:extLst>
      <p:ext uri="{BB962C8B-B14F-4D97-AF65-F5344CB8AC3E}">
        <p14:creationId xmlns:p14="http://schemas.microsoft.com/office/powerpoint/2010/main" val="2703276241"/>
      </p:ext>
    </p:extLst>
  </p:cSld>
  <p:clrMapOvr>
    <a:masterClrMapping/>
  </p:clrMapOvr>
  <p:transition spd="slow"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FAFSA </a:t>
            </a:r>
            <a:r>
              <a:rPr lang="en-US"/>
              <a:t>Processing Results</a:t>
            </a:r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1CCF391-CF45-4630-B666-B4BD91F8AD11}"/>
              </a:ext>
            </a:extLst>
          </p:cNvPr>
          <p:cNvGrpSpPr/>
          <p:nvPr/>
        </p:nvGrpSpPr>
        <p:grpSpPr>
          <a:xfrm>
            <a:off x="1484914" y="1040360"/>
            <a:ext cx="6058886" cy="4364251"/>
            <a:chOff x="1206571" y="1040360"/>
            <a:chExt cx="6058886" cy="436425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289CD0-BEC4-4741-ADD2-02E2643FB189}"/>
                </a:ext>
              </a:extLst>
            </p:cNvPr>
            <p:cNvGrpSpPr/>
            <p:nvPr/>
          </p:nvGrpSpPr>
          <p:grpSpPr>
            <a:xfrm>
              <a:off x="2557288" y="1040360"/>
              <a:ext cx="4708169" cy="4322707"/>
              <a:chOff x="2557288" y="1040360"/>
              <a:chExt cx="4708169" cy="4322707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27E187BF-AFBA-4CE7-BD7C-E7E4DBA5CEE0}"/>
                  </a:ext>
                </a:extLst>
              </p:cNvPr>
              <p:cNvGrpSpPr/>
              <p:nvPr/>
            </p:nvGrpSpPr>
            <p:grpSpPr>
              <a:xfrm>
                <a:off x="5482377" y="3625707"/>
                <a:ext cx="1737360" cy="1737360"/>
                <a:chOff x="5482377" y="3625707"/>
                <a:chExt cx="1737360" cy="1737360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499733C8-8320-4CF0-8754-7D6D44F6E56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482377" y="3625707"/>
                  <a:ext cx="1737360" cy="1737360"/>
                </a:xfrm>
                <a:prstGeom prst="ellipse">
                  <a:avLst/>
                </a:prstGeom>
                <a:solidFill>
                  <a:srgbClr val="7030A0"/>
                </a:solidFill>
                <a:ln/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B9C1C6B-8288-437B-89FC-735ACF9DA1EB}"/>
                    </a:ext>
                  </a:extLst>
                </p:cNvPr>
                <p:cNvSpPr txBox="1"/>
                <p:nvPr/>
              </p:nvSpPr>
              <p:spPr>
                <a:xfrm>
                  <a:off x="5805576" y="4858143"/>
                  <a:ext cx="10427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Student</a:t>
                  </a:r>
                </a:p>
              </p:txBody>
            </p:sp>
          </p:grpSp>
          <p:pic>
            <p:nvPicPr>
              <p:cNvPr id="6" name="Graphic 5">
                <a:extLst>
                  <a:ext uri="{FF2B5EF4-FFF2-40B4-BE49-F238E27FC236}">
                    <a16:creationId xmlns:a16="http://schemas.microsoft.com/office/drawing/2014/main" id="{3C281BB1-61A6-4900-9B40-BFBD10A763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36657" y="3363210"/>
                <a:ext cx="1828800" cy="1828800"/>
              </a:xfrm>
              <a:prstGeom prst="rect">
                <a:avLst/>
              </a:prstGeom>
            </p:spPr>
          </p:pic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52212643-4FCF-441E-B97F-97DEE8481EFF}"/>
                  </a:ext>
                </a:extLst>
              </p:cNvPr>
              <p:cNvGrpSpPr/>
              <p:nvPr/>
            </p:nvGrpSpPr>
            <p:grpSpPr>
              <a:xfrm>
                <a:off x="2557288" y="1040360"/>
                <a:ext cx="2988116" cy="2653985"/>
                <a:chOff x="2557288" y="1040360"/>
                <a:chExt cx="2988116" cy="2653985"/>
              </a:xfrm>
            </p:grpSpPr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1A3A350D-4CB5-45D2-8BD4-4D04C5485D1C}"/>
                    </a:ext>
                  </a:extLst>
                </p:cNvPr>
                <p:cNvGrpSpPr/>
                <p:nvPr/>
              </p:nvGrpSpPr>
              <p:grpSpPr>
                <a:xfrm>
                  <a:off x="3294635" y="1040360"/>
                  <a:ext cx="1737360" cy="1801138"/>
                  <a:chOff x="3294635" y="1040360"/>
                  <a:chExt cx="1737360" cy="1801138"/>
                </a:xfrm>
              </p:grpSpPr>
              <p:grpSp>
                <p:nvGrpSpPr>
                  <p:cNvPr id="4" name="Group 3">
                    <a:extLst>
                      <a:ext uri="{FF2B5EF4-FFF2-40B4-BE49-F238E27FC236}">
                        <a16:creationId xmlns:a16="http://schemas.microsoft.com/office/drawing/2014/main" id="{785088A1-495E-4EAB-A7F7-4E80DBD8BC04}"/>
                      </a:ext>
                    </a:extLst>
                  </p:cNvPr>
                  <p:cNvGrpSpPr/>
                  <p:nvPr/>
                </p:nvGrpSpPr>
                <p:grpSpPr>
                  <a:xfrm>
                    <a:off x="3294635" y="1104138"/>
                    <a:ext cx="1737360" cy="1737360"/>
                    <a:chOff x="3294635" y="1104138"/>
                    <a:chExt cx="1737360" cy="1737360"/>
                  </a:xfrm>
                </p:grpSpPr>
                <p:sp>
                  <p:nvSpPr>
                    <p:cNvPr id="20" name="Oval 19">
                      <a:extLst>
                        <a:ext uri="{FF2B5EF4-FFF2-40B4-BE49-F238E27FC236}">
                          <a16:creationId xmlns:a16="http://schemas.microsoft.com/office/drawing/2014/main" id="{7E4D7512-25FB-4B8A-8D06-70F4D612D5E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294635" y="1104138"/>
                      <a:ext cx="1737360" cy="1737360"/>
                    </a:xfrm>
                    <a:prstGeom prst="ellipse">
                      <a:avLst/>
                    </a:prstGeom>
                    <a:solidFill>
                      <a:srgbClr val="7030A0"/>
                    </a:solidFill>
                    <a:ln/>
                  </p:spPr>
                  <p:style>
                    <a:lnRef idx="3">
                      <a:schemeClr val="lt1"/>
                    </a:lnRef>
                    <a:fillRef idx="1">
                      <a:schemeClr val="accent4"/>
                    </a:fillRef>
                    <a:effectRef idx="1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61D05D6F-D416-46DA-91BE-8B8C6CE5517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39453" y="2415389"/>
                      <a:ext cx="6858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CPS</a:t>
                      </a:r>
                    </a:p>
                  </p:txBody>
                </p:sp>
              </p:grpSp>
              <p:pic>
                <p:nvPicPr>
                  <p:cNvPr id="12" name="Picture 11">
                    <a:extLst>
                      <a:ext uri="{FF2B5EF4-FFF2-40B4-BE49-F238E27FC236}">
                        <a16:creationId xmlns:a16="http://schemas.microsoft.com/office/drawing/2014/main" id="{876D393F-205B-4B48-B071-EFB8956A976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328088" y="1040360"/>
                    <a:ext cx="1645920" cy="164592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3" name="Arrow: Right 12">
                  <a:extLst>
                    <a:ext uri="{FF2B5EF4-FFF2-40B4-BE49-F238E27FC236}">
                      <a16:creationId xmlns:a16="http://schemas.microsoft.com/office/drawing/2014/main" id="{6843D1B6-ABDE-4998-9F0F-9FA10872153E}"/>
                    </a:ext>
                  </a:extLst>
                </p:cNvPr>
                <p:cNvSpPr/>
                <p:nvPr/>
              </p:nvSpPr>
              <p:spPr>
                <a:xfrm rot="8184329">
                  <a:off x="2557288" y="2912109"/>
                  <a:ext cx="978408" cy="484632"/>
                </a:xfrm>
                <a:prstGeom prst="rightArrow">
                  <a:avLst/>
                </a:prstGeom>
                <a:solidFill>
                  <a:srgbClr val="7030A0"/>
                </a:solidFill>
                <a:ln/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Arrow: Right 13">
                  <a:extLst>
                    <a:ext uri="{FF2B5EF4-FFF2-40B4-BE49-F238E27FC236}">
                      <a16:creationId xmlns:a16="http://schemas.microsoft.com/office/drawing/2014/main" id="{A6C5E6F0-48F0-4410-B620-2589FCA103CF}"/>
                    </a:ext>
                  </a:extLst>
                </p:cNvPr>
                <p:cNvSpPr/>
                <p:nvPr/>
              </p:nvSpPr>
              <p:spPr>
                <a:xfrm rot="2961703">
                  <a:off x="4813884" y="2962825"/>
                  <a:ext cx="978408" cy="484632"/>
                </a:xfrm>
                <a:prstGeom prst="rightArrow">
                  <a:avLst/>
                </a:prstGeom>
                <a:solidFill>
                  <a:srgbClr val="7030A0"/>
                </a:solidFill>
                <a:ln/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66C3863-CC55-472B-B76A-A37127726F04}"/>
                </a:ext>
              </a:extLst>
            </p:cNvPr>
            <p:cNvGrpSpPr/>
            <p:nvPr/>
          </p:nvGrpSpPr>
          <p:grpSpPr>
            <a:xfrm>
              <a:off x="1206571" y="3536742"/>
              <a:ext cx="1737360" cy="1867869"/>
              <a:chOff x="1206571" y="3536742"/>
              <a:chExt cx="1737360" cy="1867869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FFE6DEF3-7E2F-4374-85E4-C39EA1F973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06571" y="3667251"/>
                <a:ext cx="1737360" cy="1737360"/>
              </a:xfrm>
              <a:prstGeom prst="ellipse">
                <a:avLst/>
              </a:prstGeom>
              <a:solidFill>
                <a:srgbClr val="7030A0"/>
              </a:solidFill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Graphic 9">
                <a:extLst>
                  <a:ext uri="{FF2B5EF4-FFF2-40B4-BE49-F238E27FC236}">
                    <a16:creationId xmlns:a16="http://schemas.microsoft.com/office/drawing/2014/main" id="{9B6A51AE-2757-4423-91FC-E3B11ECBC6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3577" y="3536742"/>
                <a:ext cx="1554480" cy="1554480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A981705-558B-453A-9764-10FE9D4DE5B3}"/>
                  </a:ext>
                </a:extLst>
              </p:cNvPr>
              <p:cNvSpPr txBox="1"/>
              <p:nvPr/>
            </p:nvSpPr>
            <p:spPr>
              <a:xfrm>
                <a:off x="1599343" y="4906556"/>
                <a:ext cx="10427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College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5154677"/>
      </p:ext>
    </p:extLst>
  </p:cSld>
  <p:clrMapOvr>
    <a:masterClrMapping/>
  </p:clrMapOvr>
  <p:transition spd="slow"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257800" y="1295400"/>
            <a:ext cx="3550920" cy="47244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valid email address is  provided on FAFSA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Provides access to electronic SAR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Email Notification of SAR Processing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CFDD42-A071-43D5-945E-B14E551294D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1" r="4701"/>
          <a:stretch/>
        </p:blipFill>
        <p:spPr bwMode="auto">
          <a:xfrm>
            <a:off x="714693" y="1143000"/>
            <a:ext cx="3857307" cy="47958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D44C5D1-3A7F-3653-B967-F52F6B45814D}"/>
              </a:ext>
            </a:extLst>
          </p:cNvPr>
          <p:cNvSpPr/>
          <p:nvPr/>
        </p:nvSpPr>
        <p:spPr>
          <a:xfrm>
            <a:off x="1676400" y="1905000"/>
            <a:ext cx="381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EFD65B-59B6-4450-7449-FF8417F8F4E3}"/>
              </a:ext>
            </a:extLst>
          </p:cNvPr>
          <p:cNvSpPr txBox="1"/>
          <p:nvPr/>
        </p:nvSpPr>
        <p:spPr>
          <a:xfrm>
            <a:off x="1638300" y="1859147"/>
            <a:ext cx="571500" cy="24410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" dirty="0">
                <a:latin typeface="Arial" panose="020B0604020202020204" pitchFamily="34" charset="0"/>
                <a:cs typeface="Arial" panose="020B0604020202020204" pitchFamily="34" charset="0"/>
              </a:rPr>
              <a:t>10/01/20XX</a:t>
            </a:r>
          </a:p>
          <a:p>
            <a:pPr>
              <a:lnSpc>
                <a:spcPct val="130000"/>
              </a:lnSpc>
            </a:pPr>
            <a:r>
              <a:rPr lang="en-US" sz="400" dirty="0">
                <a:latin typeface="Arial" panose="020B0604020202020204" pitchFamily="34" charset="0"/>
                <a:cs typeface="Arial" panose="020B0604020202020204" pitchFamily="34" charset="0"/>
              </a:rPr>
              <a:t>10/01/20XX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5DCC37-85F0-C068-E16E-FEA463EA586E}"/>
              </a:ext>
            </a:extLst>
          </p:cNvPr>
          <p:cNvCxnSpPr/>
          <p:nvPr/>
        </p:nvCxnSpPr>
        <p:spPr>
          <a:xfrm>
            <a:off x="685800" y="1676400"/>
            <a:ext cx="381000" cy="0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E5C2869-65DE-74AF-B5C0-823AF21BB7CD}"/>
              </a:ext>
            </a:extLst>
          </p:cNvPr>
          <p:cNvSpPr txBox="1"/>
          <p:nvPr/>
        </p:nvSpPr>
        <p:spPr>
          <a:xfrm>
            <a:off x="609600" y="1594358"/>
            <a:ext cx="571500" cy="16408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" dirty="0">
                <a:latin typeface="Arial" panose="020B0604020202020204" pitchFamily="34" charset="0"/>
                <a:cs typeface="Arial" panose="020B0604020202020204" pitchFamily="34" charset="0"/>
              </a:rPr>
              <a:t> 20XX-20XX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94B7C8F-0456-021D-977B-1176623C9C83}"/>
              </a:ext>
            </a:extLst>
          </p:cNvPr>
          <p:cNvCxnSpPr/>
          <p:nvPr/>
        </p:nvCxnSpPr>
        <p:spPr>
          <a:xfrm>
            <a:off x="685800" y="1828800"/>
            <a:ext cx="2971800" cy="0"/>
          </a:xfrm>
          <a:prstGeom prst="line">
            <a:avLst/>
          </a:prstGeom>
          <a:ln w="1079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6391755-4192-958F-8811-64ACFF6CD251}"/>
              </a:ext>
            </a:extLst>
          </p:cNvPr>
          <p:cNvSpPr txBox="1"/>
          <p:nvPr/>
        </p:nvSpPr>
        <p:spPr>
          <a:xfrm>
            <a:off x="609600" y="1727708"/>
            <a:ext cx="3400107" cy="16408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" dirty="0">
                <a:latin typeface="Arial" panose="020B0604020202020204" pitchFamily="34" charset="0"/>
                <a:cs typeface="Arial" panose="020B0604020202020204" pitchFamily="34" charset="0"/>
              </a:rPr>
              <a:t> The SAR summarizes the information you submitted on you 20XX-20XX Free Application for Federal Student Aid (FAFSA).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7569B8-49FC-203D-15FD-27C295E3CB11}"/>
              </a:ext>
            </a:extLst>
          </p:cNvPr>
          <p:cNvSpPr txBox="1"/>
          <p:nvPr/>
        </p:nvSpPr>
        <p:spPr>
          <a:xfrm>
            <a:off x="660647" y="4257743"/>
            <a:ext cx="3911353" cy="263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50" dirty="0">
                <a:latin typeface="Arial" panose="020B0604020202020204" pitchFamily="34" charset="0"/>
                <a:cs typeface="Arial" panose="020B0604020202020204" pitchFamily="34" charset="0"/>
              </a:rPr>
              <a:t>  Based on your EFC of 3157, you may be eligible to receive a Federal Pell Grant of up to $3,195 for the 20XX-20XX school year provided you have not met or exceeded the lifetime limit established for the Federal Pell Grant program.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86B4EC-019D-3F0D-EF22-1F46F9794E32}"/>
              </a:ext>
            </a:extLst>
          </p:cNvPr>
          <p:cNvSpPr/>
          <p:nvPr/>
        </p:nvSpPr>
        <p:spPr>
          <a:xfrm>
            <a:off x="3962400" y="1295400"/>
            <a:ext cx="609600" cy="263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8FFCB8-827E-323A-9CDC-7FC5D574EDD8}"/>
              </a:ext>
            </a:extLst>
          </p:cNvPr>
          <p:cNvSpPr txBox="1"/>
          <p:nvPr/>
        </p:nvSpPr>
        <p:spPr>
          <a:xfrm>
            <a:off x="3886200" y="1317359"/>
            <a:ext cx="685800" cy="27699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" dirty="0">
                <a:latin typeface="Arial" panose="020B0604020202020204" pitchFamily="34" charset="0"/>
                <a:cs typeface="Arial" panose="020B0604020202020204" pitchFamily="34" charset="0"/>
              </a:rPr>
              <a:t>Form Approved</a:t>
            </a:r>
          </a:p>
          <a:p>
            <a:r>
              <a:rPr lang="en-US" sz="400" dirty="0">
                <a:latin typeface="Arial" panose="020B0604020202020204" pitchFamily="34" charset="0"/>
                <a:cs typeface="Arial" panose="020B0604020202020204" pitchFamily="34" charset="0"/>
              </a:rPr>
              <a:t>OMB No. 1845-0001</a:t>
            </a:r>
          </a:p>
          <a:p>
            <a:r>
              <a:rPr lang="en-US" sz="400" dirty="0">
                <a:latin typeface="Arial" panose="020B0604020202020204" pitchFamily="34" charset="0"/>
                <a:cs typeface="Arial" panose="020B0604020202020204" pitchFamily="34" charset="0"/>
              </a:rPr>
              <a:t>App. Exp. 12/31/20XX</a:t>
            </a:r>
          </a:p>
        </p:txBody>
      </p:sp>
    </p:spTree>
    <p:extLst>
      <p:ext uri="{BB962C8B-B14F-4D97-AF65-F5344CB8AC3E}">
        <p14:creationId xmlns:p14="http://schemas.microsoft.com/office/powerpoint/2010/main" val="3088442741"/>
      </p:ext>
    </p:extLst>
  </p:cSld>
  <p:clrMapOvr>
    <a:masterClrMapping/>
  </p:clrMapOvr>
  <p:transition spd="slow"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295400"/>
            <a:ext cx="3520440" cy="4724400"/>
          </a:xfrm>
        </p:spPr>
        <p:txBody>
          <a:bodyPr>
            <a:normAutofit/>
          </a:bodyPr>
          <a:lstStyle/>
          <a:p>
            <a:pPr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SAR sent if paper FAFSA filed without providing an email address</a:t>
            </a:r>
          </a:p>
          <a:p>
            <a:pPr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SAR Acknowledgement sent if FOTW filed without providing an email address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SAR or SAR Acknowledgement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0B3504-5A7A-8452-E5A6-5B5A77CC6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58" y="1171113"/>
            <a:ext cx="2749484" cy="35814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DFE623-2484-6EF3-5184-26235C102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981200"/>
            <a:ext cx="2777584" cy="35814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4292065"/>
      </p:ext>
    </p:extLst>
  </p:cSld>
  <p:clrMapOvr>
    <a:masterClrMapping/>
  </p:clrMapOvr>
  <p:transition spd="slow"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4130040" cy="4724400"/>
          </a:xfrm>
        </p:spPr>
        <p:txBody>
          <a:bodyPr>
            <a:noAutofit/>
          </a:bodyPr>
          <a:lstStyle/>
          <a:p>
            <a:pPr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CPS sends results to colleges listed on the FAFSA</a:t>
            </a:r>
          </a:p>
          <a:p>
            <a:pPr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 reviews ISIR and may request additional documentation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Institutional Student Information Record (ISIR)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2E6914-40CE-4E52-9F7C-6B8127844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" y="1308571"/>
            <a:ext cx="3625201" cy="453445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A6CC123-965D-94FC-E0C2-80F8A2198F1A}"/>
              </a:ext>
            </a:extLst>
          </p:cNvPr>
          <p:cNvSpPr/>
          <p:nvPr/>
        </p:nvSpPr>
        <p:spPr>
          <a:xfrm>
            <a:off x="838200" y="5486400"/>
            <a:ext cx="609600" cy="6302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09768"/>
      </p:ext>
    </p:extLst>
  </p:cSld>
  <p:clrMapOvr>
    <a:masterClrMapping/>
  </p:clrMapOvr>
  <p:transition spd="slow"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Making Corrections</a:t>
            </a:r>
          </a:p>
        </p:txBody>
      </p:sp>
      <p:sp>
        <p:nvSpPr>
          <p:cNvPr id="101378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8763000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347663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necessary, corrections to FAFSA data may be made by: </a:t>
            </a:r>
          </a:p>
          <a:p>
            <a:pPr marL="339725" indent="-339725" eaLnBrk="1" hangingPunct="1">
              <a:spcBef>
                <a:spcPts val="18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Using FAFSA on the Web, if student has a FSA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ID;</a:t>
            </a:r>
          </a:p>
          <a:p>
            <a:pPr marL="339725" indent="-339725" eaLnBrk="1" hangingPunct="1">
              <a:spcBef>
                <a:spcPts val="18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Updating paper SAR; or </a:t>
            </a:r>
          </a:p>
          <a:p>
            <a:pPr marL="339725" indent="-339725" eaLnBrk="1" hangingPunct="1">
              <a:spcBef>
                <a:spcPts val="18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Submitting documentation to college’s financial aid office.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511874"/>
      </p:ext>
    </p:extLst>
  </p:cSld>
  <p:clrMapOvr>
    <a:masterClrMapping/>
  </p:clrMapOvr>
  <p:transition spd="slow"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Special Circumstances</a:t>
            </a:r>
          </a:p>
        </p:txBody>
      </p:sp>
      <p:sp>
        <p:nvSpPr>
          <p:cNvPr id="10342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spcBef>
                <a:spcPts val="180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Conditions exist that cannot be documented with the FAFSA</a:t>
            </a:r>
          </a:p>
          <a:p>
            <a:pPr eaLnBrk="1" hangingPunct="1">
              <a:spcBef>
                <a:spcPts val="180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Send written explanation and documentation to your college’s financial aid office</a:t>
            </a:r>
          </a:p>
          <a:p>
            <a:pPr eaLnBrk="1" hangingPunct="1">
              <a:spcBef>
                <a:spcPts val="180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 will review and request additional information if necessary</a:t>
            </a:r>
          </a:p>
          <a:p>
            <a:pPr eaLnBrk="1" hangingPunct="1">
              <a:spcBef>
                <a:spcPts val="180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Decisions are final and cannot be appealed to U.S. 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val="630508311"/>
      </p:ext>
    </p:extLst>
  </p:cSld>
  <p:clrMapOvr>
    <a:masterClrMapping/>
  </p:clrMapOvr>
  <p:transition spd="slow"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9E61E53E-FEB7-467A-AD11-E48EA1F248D1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281578"/>
            <a:ext cx="8839200" cy="9376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>
                <a:solidFill>
                  <a:srgbClr val="005B99"/>
                </a:solidFill>
              </a:rPr>
              <a:t>Special Circumstances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76575" y="876191"/>
            <a:ext cx="8374009" cy="4949525"/>
            <a:chOff x="277887" y="-179353"/>
            <a:chExt cx="8569895" cy="5856935"/>
          </a:xfrm>
        </p:grpSpPr>
        <p:sp>
          <p:nvSpPr>
            <p:cNvPr id="10" name="Cloud Callout 9"/>
            <p:cNvSpPr/>
            <p:nvPr/>
          </p:nvSpPr>
          <p:spPr>
            <a:xfrm>
              <a:off x="6094511" y="-179353"/>
              <a:ext cx="2753271" cy="2057400"/>
            </a:xfrm>
            <a:prstGeom prst="cloudCallout">
              <a:avLst>
                <a:gd name="adj1" fmla="val -28056"/>
                <a:gd name="adj2" fmla="val 178723"/>
              </a:avLst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Secondary school tuition</a:t>
              </a:r>
            </a:p>
          </p:txBody>
        </p:sp>
        <p:pic>
          <p:nvPicPr>
            <p:cNvPr id="1026" name="Picture 2" descr="T:\NASFAA U\Video Design and Tools\Common Craft Cut-Outs\Pack_Scene_2_PNG_0\village_landscap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20182"/>
              <a:ext cx="8400488" cy="205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Cloud Callout 2"/>
            <p:cNvSpPr/>
            <p:nvPr/>
          </p:nvSpPr>
          <p:spPr>
            <a:xfrm>
              <a:off x="556041" y="-131707"/>
              <a:ext cx="3883950" cy="1979394"/>
            </a:xfrm>
            <a:prstGeom prst="cloudCallout">
              <a:avLst>
                <a:gd name="adj1" fmla="val -9159"/>
                <a:gd name="adj2" fmla="val 198320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Unusual uncovered medical/dental expenses</a:t>
              </a:r>
            </a:p>
          </p:txBody>
        </p:sp>
        <p:sp>
          <p:nvSpPr>
            <p:cNvPr id="5" name="Cloud Callout 4"/>
            <p:cNvSpPr/>
            <p:nvPr/>
          </p:nvSpPr>
          <p:spPr>
            <a:xfrm>
              <a:off x="3104348" y="608756"/>
              <a:ext cx="3478570" cy="1828876"/>
            </a:xfrm>
            <a:prstGeom prst="cloudCallout">
              <a:avLst>
                <a:gd name="adj1" fmla="val 34511"/>
                <a:gd name="adj2" fmla="val 111757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Extraordinary dependent care </a:t>
              </a:r>
            </a:p>
          </p:txBody>
        </p:sp>
        <p:sp>
          <p:nvSpPr>
            <p:cNvPr id="2" name="Cloud Callout 1"/>
            <p:cNvSpPr/>
            <p:nvPr/>
          </p:nvSpPr>
          <p:spPr>
            <a:xfrm>
              <a:off x="1748444" y="1783965"/>
              <a:ext cx="2570647" cy="1748292"/>
            </a:xfrm>
            <a:prstGeom prst="cloudCallout">
              <a:avLst>
                <a:gd name="adj1" fmla="val 32186"/>
                <a:gd name="adj2" fmla="val 133350"/>
              </a:avLst>
            </a:prstGeom>
            <a:solidFill>
              <a:srgbClr val="7FA3CF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Loss of employment or income</a:t>
              </a:r>
            </a:p>
          </p:txBody>
        </p:sp>
        <p:sp>
          <p:nvSpPr>
            <p:cNvPr id="4" name="Cloud Callout 3"/>
            <p:cNvSpPr/>
            <p:nvPr/>
          </p:nvSpPr>
          <p:spPr>
            <a:xfrm>
              <a:off x="3816372" y="2210915"/>
              <a:ext cx="2638316" cy="955411"/>
            </a:xfrm>
            <a:prstGeom prst="cloudCallout">
              <a:avLst>
                <a:gd name="adj1" fmla="val -3156"/>
                <a:gd name="adj2" fmla="val 2019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Divorce</a:t>
              </a:r>
            </a:p>
          </p:txBody>
        </p:sp>
        <p:sp>
          <p:nvSpPr>
            <p:cNvPr id="6" name="Cloud Callout 5"/>
            <p:cNvSpPr/>
            <p:nvPr/>
          </p:nvSpPr>
          <p:spPr>
            <a:xfrm>
              <a:off x="277887" y="1538905"/>
              <a:ext cx="1883965" cy="2081276"/>
            </a:xfrm>
            <a:prstGeom prst="cloudCallout">
              <a:avLst>
                <a:gd name="adj1" fmla="val -25059"/>
                <a:gd name="adj2" fmla="val 130451"/>
              </a:avLst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Parent or spouse death</a:t>
              </a:r>
            </a:p>
          </p:txBody>
        </p:sp>
      </p:grpSp>
      <p:sp>
        <p:nvSpPr>
          <p:cNvPr id="13" name="Cloud Callout 2">
            <a:extLst>
              <a:ext uri="{FF2B5EF4-FFF2-40B4-BE49-F238E27FC236}">
                <a16:creationId xmlns:a16="http://schemas.microsoft.com/office/drawing/2014/main" id="{EE24C4B0-9059-45CF-9809-117CEECA1176}"/>
              </a:ext>
            </a:extLst>
          </p:cNvPr>
          <p:cNvSpPr/>
          <p:nvPr/>
        </p:nvSpPr>
        <p:spPr>
          <a:xfrm>
            <a:off x="5753552" y="2218943"/>
            <a:ext cx="2920389" cy="1764127"/>
          </a:xfrm>
          <a:prstGeom prst="cloudCallout">
            <a:avLst>
              <a:gd name="adj1" fmla="val 5084"/>
              <a:gd name="adj2" fmla="val 109934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Student cannot obtain parental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4782466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C5B3C6-F4D6-513C-8697-8497A2493052}"/>
              </a:ext>
            </a:extLst>
          </p:cNvPr>
          <p:cNvSpPr txBox="1"/>
          <p:nvPr/>
        </p:nvSpPr>
        <p:spPr>
          <a:xfrm>
            <a:off x="685800" y="1981200"/>
            <a:ext cx="7772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sz="3600" dirty="0"/>
              <a:t>Questions??</a:t>
            </a:r>
          </a:p>
          <a:p>
            <a:pPr algn="ctr"/>
            <a:r>
              <a:rPr lang="en-US" sz="3600" dirty="0"/>
              <a:t>Office information</a:t>
            </a:r>
          </a:p>
          <a:p>
            <a:pPr algn="ctr"/>
            <a:r>
              <a:rPr lang="en-US" sz="3600" dirty="0">
                <a:hlinkClick r:id="rId2"/>
              </a:rPr>
              <a:t>finaid1@uwstout.edu</a:t>
            </a:r>
            <a:endParaRPr lang="en-US" sz="3600" dirty="0"/>
          </a:p>
          <a:p>
            <a:pPr algn="ctr"/>
            <a:r>
              <a:rPr lang="en-US" sz="3600" dirty="0"/>
              <a:t>715.232.1363</a:t>
            </a:r>
          </a:p>
          <a:p>
            <a:endParaRPr lang="en-US" dirty="0"/>
          </a:p>
          <a:p>
            <a:r>
              <a:rPr lang="en-US" dirty="0"/>
              <a:t>Presenter:</a:t>
            </a:r>
          </a:p>
          <a:p>
            <a:r>
              <a:rPr lang="en-US" dirty="0"/>
              <a:t>Joe Kauffman</a:t>
            </a:r>
          </a:p>
          <a:p>
            <a:r>
              <a:rPr lang="en-US" dirty="0"/>
              <a:t>Director of Financial Aid &amp; Student Employment</a:t>
            </a:r>
          </a:p>
          <a:p>
            <a:r>
              <a:rPr lang="en-US" dirty="0"/>
              <a:t>University of Wisconsin – Stout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77D447-B8DB-C94A-6E46-227D75C5F42A}"/>
              </a:ext>
            </a:extLst>
          </p:cNvPr>
          <p:cNvSpPr txBox="1"/>
          <p:nvPr/>
        </p:nvSpPr>
        <p:spPr>
          <a:xfrm>
            <a:off x="838200" y="6858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09945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1219200"/>
          </a:xfrm>
        </p:spPr>
        <p:txBody>
          <a:bodyPr/>
          <a:lstStyle/>
          <a:p>
            <a:pPr eaLnBrk="1" hangingPunct="1"/>
            <a:r>
              <a:rPr lang="en-US" dirty="0"/>
              <a:t>What Is Financial Aid?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0999" y="1447800"/>
            <a:ext cx="5410201" cy="4038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Financial aid consists of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funds provided to students and families to help pay for postsecondary educational expenses</a:t>
            </a:r>
          </a:p>
          <a:p>
            <a:pPr marL="0" indent="0" eaLnBrk="1" hangingPunct="1">
              <a:buFontTx/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474304"/>
            <a:ext cx="33147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80053"/>
      </p:ext>
    </p:extLst>
  </p:cSld>
  <p:clrMapOvr>
    <a:masterClrMapping/>
  </p:clrMapOvr>
  <p:transition spd="slow"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5B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5B99"/>
              </a:solidFill>
            </a:endParaRPr>
          </a:p>
        </p:txBody>
      </p:sp>
      <p:pic>
        <p:nvPicPr>
          <p:cNvPr id="5" name="Picture 4" descr="nasfaa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578" y="2603500"/>
            <a:ext cx="6419022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105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55456A23-69BA-4151-9ABC-1A209A2A31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51903" y="4918947"/>
            <a:ext cx="1048296" cy="643653"/>
          </a:xfrm>
          <a:prstGeom prst="rect">
            <a:avLst/>
          </a:prstGeom>
          <a:solidFill>
            <a:srgbClr val="C54FAF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E0FFA9E-B79F-4A6A-B22E-B164473D6D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73" y="4918947"/>
            <a:ext cx="643653" cy="64365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EDBE9B5D-146B-48A6-97DE-5B70C26389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51904" y="4051580"/>
            <a:ext cx="1048296" cy="643653"/>
          </a:xfrm>
          <a:prstGeom prst="rect">
            <a:avLst/>
          </a:prstGeom>
          <a:solidFill>
            <a:srgbClr val="C54FAF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25015EF-B030-4189-B416-8215C88101C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94" y="4038600"/>
            <a:ext cx="685800" cy="6858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A534659-B095-4EA6-B9DB-1E822C70008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59255" y="3166347"/>
            <a:ext cx="1040945" cy="643653"/>
          </a:xfrm>
          <a:prstGeom prst="rect">
            <a:avLst/>
          </a:prstGeom>
          <a:solidFill>
            <a:srgbClr val="C54FAF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DB0A180-BAF3-47B4-883C-58D8435FDD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407" y="3213853"/>
            <a:ext cx="548640" cy="54864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CB52162-430D-4D01-9AC6-6D30DCD6E2A1}"/>
              </a:ext>
            </a:extLst>
          </p:cNvPr>
          <p:cNvSpPr/>
          <p:nvPr/>
        </p:nvSpPr>
        <p:spPr>
          <a:xfrm>
            <a:off x="559255" y="2251947"/>
            <a:ext cx="1040945" cy="643653"/>
          </a:xfrm>
          <a:prstGeom prst="rect">
            <a:avLst/>
          </a:prstGeom>
          <a:solidFill>
            <a:srgbClr val="C54FAF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461CE08-B4E3-450C-9815-778051893F1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27" y="2230873"/>
            <a:ext cx="685800" cy="6858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C32B4D95-7685-4620-AEC0-212D76DB288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88914" y="1320072"/>
            <a:ext cx="1011286" cy="643653"/>
          </a:xfrm>
          <a:prstGeom prst="rect">
            <a:avLst/>
          </a:prstGeom>
          <a:solidFill>
            <a:srgbClr val="C54FAF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3B1F862-BA6A-49F1-9AE3-DD415174AA2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57" y="1270305"/>
            <a:ext cx="685800" cy="685800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CDBB8244-E54F-41B7-872F-11880F5BC007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1"/>
            <a:ext cx="8839200" cy="12192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>
                <a:solidFill>
                  <a:srgbClr val="005B99"/>
                </a:solidFill>
              </a:rPr>
              <a:t>What Is Cost of Attendance (COA)?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820D46-66BE-4433-B3B3-5FC9D12D96C0}"/>
              </a:ext>
            </a:extLst>
          </p:cNvPr>
          <p:cNvSpPr txBox="1"/>
          <p:nvPr/>
        </p:nvSpPr>
        <p:spPr>
          <a:xfrm>
            <a:off x="1650546" y="1440505"/>
            <a:ext cx="2731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Tuition and fees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E0CDED-68AD-44F6-8362-1D20BF15E726}"/>
              </a:ext>
            </a:extLst>
          </p:cNvPr>
          <p:cNvSpPr txBox="1"/>
          <p:nvPr/>
        </p:nvSpPr>
        <p:spPr>
          <a:xfrm>
            <a:off x="1697634" y="2286000"/>
            <a:ext cx="3005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Housing and food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5E1B35-08E2-46B1-975F-72BF9CF164EA}"/>
              </a:ext>
            </a:extLst>
          </p:cNvPr>
          <p:cNvSpPr txBox="1"/>
          <p:nvPr/>
        </p:nvSpPr>
        <p:spPr>
          <a:xfrm>
            <a:off x="1697634" y="3210580"/>
            <a:ext cx="3304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Books and supplies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2DEF5A4-DB84-4C8D-9A41-69B188EF06A6}"/>
              </a:ext>
            </a:extLst>
          </p:cNvPr>
          <p:cNvSpPr txBox="1"/>
          <p:nvPr/>
        </p:nvSpPr>
        <p:spPr>
          <a:xfrm>
            <a:off x="1712874" y="4124980"/>
            <a:ext cx="2492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5284D6-EB8E-49A2-89BC-A534E14BD58B}"/>
              </a:ext>
            </a:extLst>
          </p:cNvPr>
          <p:cNvSpPr txBox="1"/>
          <p:nvPr/>
        </p:nvSpPr>
        <p:spPr>
          <a:xfrm>
            <a:off x="1735734" y="4963180"/>
            <a:ext cx="6588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Miscellaneous and personal</a:t>
            </a:r>
          </a:p>
        </p:txBody>
      </p:sp>
    </p:spTree>
    <p:extLst>
      <p:ext uri="{BB962C8B-B14F-4D97-AF65-F5344CB8AC3E}">
        <p14:creationId xmlns:p14="http://schemas.microsoft.com/office/powerpoint/2010/main" val="883779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547794" y="1620645"/>
            <a:ext cx="3349558" cy="4255165"/>
          </a:xfrm>
          <a:custGeom>
            <a:avLst/>
            <a:gdLst>
              <a:gd name="connsiteX0" fmla="*/ 0 w 2902148"/>
              <a:gd name="connsiteY0" fmla="*/ 0 h 1741289"/>
              <a:gd name="connsiteX1" fmla="*/ 2902148 w 2902148"/>
              <a:gd name="connsiteY1" fmla="*/ 0 h 1741289"/>
              <a:gd name="connsiteX2" fmla="*/ 2902148 w 2902148"/>
              <a:gd name="connsiteY2" fmla="*/ 1741289 h 1741289"/>
              <a:gd name="connsiteX3" fmla="*/ 0 w 2902148"/>
              <a:gd name="connsiteY3" fmla="*/ 1741289 h 1741289"/>
              <a:gd name="connsiteX4" fmla="*/ 0 w 2902148"/>
              <a:gd name="connsiteY4" fmla="*/ 0 h 17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148" h="1741289">
                <a:moveTo>
                  <a:pt x="0" y="0"/>
                </a:moveTo>
                <a:lnTo>
                  <a:pt x="2902148" y="0"/>
                </a:lnTo>
                <a:lnTo>
                  <a:pt x="2902148" y="1741289"/>
                </a:lnTo>
                <a:lnTo>
                  <a:pt x="0" y="1741289"/>
                </a:lnTo>
                <a:lnTo>
                  <a:pt x="0" y="0"/>
                </a:lnTo>
                <a:close/>
              </a:path>
            </a:pathLst>
          </a:custGeom>
          <a:solidFill>
            <a:srgbClr val="FA9B3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>
                <a:latin typeface="Arial" charset="0"/>
                <a:ea typeface="Arial" charset="0"/>
                <a:cs typeface="Arial" charset="0"/>
              </a:rPr>
              <a:t>Measurement of student’s and family’s ability to pay postsecondary educational expenses</a:t>
            </a:r>
          </a:p>
        </p:txBody>
      </p:sp>
      <p:sp>
        <p:nvSpPr>
          <p:cNvPr id="13" name="Freeform 12"/>
          <p:cNvSpPr/>
          <p:nvPr/>
        </p:nvSpPr>
        <p:spPr>
          <a:xfrm>
            <a:off x="5181600" y="1620645"/>
            <a:ext cx="3200400" cy="1828800"/>
          </a:xfrm>
          <a:custGeom>
            <a:avLst/>
            <a:gdLst>
              <a:gd name="connsiteX0" fmla="*/ 0 w 2902148"/>
              <a:gd name="connsiteY0" fmla="*/ 0 h 1741289"/>
              <a:gd name="connsiteX1" fmla="*/ 2902148 w 2902148"/>
              <a:gd name="connsiteY1" fmla="*/ 0 h 1741289"/>
              <a:gd name="connsiteX2" fmla="*/ 2902148 w 2902148"/>
              <a:gd name="connsiteY2" fmla="*/ 1741289 h 1741289"/>
              <a:gd name="connsiteX3" fmla="*/ 0 w 2902148"/>
              <a:gd name="connsiteY3" fmla="*/ 1741289 h 1741289"/>
              <a:gd name="connsiteX4" fmla="*/ 0 w 2902148"/>
              <a:gd name="connsiteY4" fmla="*/ 0 h 17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148" h="1741289">
                <a:moveTo>
                  <a:pt x="0" y="0"/>
                </a:moveTo>
                <a:lnTo>
                  <a:pt x="2902148" y="0"/>
                </a:lnTo>
                <a:lnTo>
                  <a:pt x="2902148" y="1741289"/>
                </a:lnTo>
                <a:lnTo>
                  <a:pt x="0" y="1741289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Student contribution</a:t>
            </a:r>
          </a:p>
        </p:txBody>
      </p:sp>
      <p:sp>
        <p:nvSpPr>
          <p:cNvPr id="14" name="Freeform 13"/>
          <p:cNvSpPr/>
          <p:nvPr/>
        </p:nvSpPr>
        <p:spPr>
          <a:xfrm>
            <a:off x="5181600" y="4047010"/>
            <a:ext cx="3200400" cy="1828800"/>
          </a:xfrm>
          <a:custGeom>
            <a:avLst/>
            <a:gdLst>
              <a:gd name="connsiteX0" fmla="*/ 0 w 2902148"/>
              <a:gd name="connsiteY0" fmla="*/ 0 h 1741289"/>
              <a:gd name="connsiteX1" fmla="*/ 2902148 w 2902148"/>
              <a:gd name="connsiteY1" fmla="*/ 0 h 1741289"/>
              <a:gd name="connsiteX2" fmla="*/ 2902148 w 2902148"/>
              <a:gd name="connsiteY2" fmla="*/ 1741289 h 1741289"/>
              <a:gd name="connsiteX3" fmla="*/ 0 w 2902148"/>
              <a:gd name="connsiteY3" fmla="*/ 1741289 h 1741289"/>
              <a:gd name="connsiteX4" fmla="*/ 0 w 2902148"/>
              <a:gd name="connsiteY4" fmla="*/ 0 h 17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148" h="1741289">
                <a:moveTo>
                  <a:pt x="0" y="0"/>
                </a:moveTo>
                <a:lnTo>
                  <a:pt x="2902148" y="0"/>
                </a:lnTo>
                <a:lnTo>
                  <a:pt x="2902148" y="1741289"/>
                </a:lnTo>
                <a:lnTo>
                  <a:pt x="0" y="1741289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Parent contribution</a:t>
            </a:r>
          </a:p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i="1" dirty="0">
                <a:latin typeface="Arial" charset="0"/>
                <a:ea typeface="Arial" charset="0"/>
                <a:cs typeface="Arial" charset="0"/>
              </a:rPr>
              <a:t>(for dependent students)</a:t>
            </a:r>
            <a:endParaRPr lang="en-US" sz="240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Left Brace 1"/>
          <p:cNvSpPr/>
          <p:nvPr/>
        </p:nvSpPr>
        <p:spPr>
          <a:xfrm>
            <a:off x="4267200" y="2529027"/>
            <a:ext cx="457200" cy="2438400"/>
          </a:xfrm>
          <a:prstGeom prst="leftBrace">
            <a:avLst/>
          </a:prstGeom>
          <a:ln w="38100">
            <a:solidFill>
              <a:srgbClr val="005B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 w="57150">
                <a:solidFill>
                  <a:schemeClr val="tx1"/>
                </a:solidFill>
              </a:ln>
              <a:solidFill>
                <a:srgbClr val="005B99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6465BB8-DF46-44E7-B0C0-6B606367070C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0"/>
            <a:ext cx="89154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>
                <a:solidFill>
                  <a:srgbClr val="005B99"/>
                </a:solidFill>
              </a:rPr>
              <a:t>What Is Expected Family Contribution (EFC)?</a:t>
            </a:r>
          </a:p>
        </p:txBody>
      </p:sp>
    </p:spTree>
    <p:extLst>
      <p:ext uri="{BB962C8B-B14F-4D97-AF65-F5344CB8AC3E}">
        <p14:creationId xmlns:p14="http://schemas.microsoft.com/office/powerpoint/2010/main" val="1989804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822267"/>
              </p:ext>
            </p:extLst>
          </p:nvPr>
        </p:nvGraphicFramePr>
        <p:xfrm>
          <a:off x="685800" y="1905000"/>
          <a:ext cx="7772400" cy="2971800"/>
        </p:xfrm>
        <a:graphic>
          <a:graphicData uri="http://schemas.openxmlformats.org/drawingml/2006/table">
            <a:tbl>
              <a:tblPr firstRow="1" fir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77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718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4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68325" algn="l"/>
                        </a:tabLst>
                      </a:pPr>
                      <a:r>
                        <a:rPr lang="en-US" sz="2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	</a:t>
                      </a:r>
                      <a:r>
                        <a:rPr lang="en-US" sz="3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Cost of attendance (COA)</a:t>
                      </a:r>
                      <a:endParaRPr lang="en-US" sz="36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8325" algn="l"/>
                        </a:tabLst>
                      </a:pPr>
                      <a:r>
                        <a:rPr lang="en-US" sz="3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– 	</a:t>
                      </a:r>
                      <a:r>
                        <a:rPr lang="en-US" sz="3200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Expected family contribution (EFC)</a:t>
                      </a:r>
                      <a:endParaRPr lang="en-US" sz="3600" u="non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algn="l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68325" algn="l"/>
                        </a:tabLst>
                      </a:pPr>
                      <a:r>
                        <a:rPr lang="en-US" sz="3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=	Financial need</a:t>
                      </a:r>
                      <a:endParaRPr lang="en-US" sz="36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solidFill>
                      <a:srgbClr val="1774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>
            <a:cxnSpLocks/>
          </p:cNvCxnSpPr>
          <p:nvPr/>
        </p:nvCxnSpPr>
        <p:spPr>
          <a:xfrm>
            <a:off x="838200" y="3810000"/>
            <a:ext cx="7467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BD0CBDF2-E40C-4F34-9137-8F40CEBE67CA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0"/>
            <a:ext cx="8839200" cy="12192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>
                <a:solidFill>
                  <a:srgbClr val="005B99"/>
                </a:solidFill>
              </a:rPr>
              <a:t>What Is Financial Need?</a:t>
            </a:r>
          </a:p>
        </p:txBody>
      </p:sp>
    </p:spTree>
    <p:extLst>
      <p:ext uri="{BB962C8B-B14F-4D97-AF65-F5344CB8AC3E}">
        <p14:creationId xmlns:p14="http://schemas.microsoft.com/office/powerpoint/2010/main" val="2693013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Categories of Financial Aid</a:t>
            </a:r>
          </a:p>
        </p:txBody>
      </p:sp>
      <p:sp>
        <p:nvSpPr>
          <p:cNvPr id="2" name="Flowchart: Magnetic Disk 1">
            <a:extLst>
              <a:ext uri="{FF2B5EF4-FFF2-40B4-BE49-F238E27FC236}">
                <a16:creationId xmlns:a16="http://schemas.microsoft.com/office/drawing/2014/main" id="{5F500A2C-4B26-425A-B4E3-FDEAB5C3572F}"/>
              </a:ext>
            </a:extLst>
          </p:cNvPr>
          <p:cNvSpPr/>
          <p:nvPr/>
        </p:nvSpPr>
        <p:spPr>
          <a:xfrm>
            <a:off x="1447800" y="1981200"/>
            <a:ext cx="2667000" cy="3314700"/>
          </a:xfrm>
          <a:prstGeom prst="flowChartMagneticDisk">
            <a:avLst/>
          </a:prstGeom>
          <a:solidFill>
            <a:srgbClr val="005B99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Need-based aid</a:t>
            </a:r>
          </a:p>
        </p:txBody>
      </p:sp>
      <p:sp>
        <p:nvSpPr>
          <p:cNvPr id="5" name="Flowchart: Magnetic Disk 4">
            <a:extLst>
              <a:ext uri="{FF2B5EF4-FFF2-40B4-BE49-F238E27FC236}">
                <a16:creationId xmlns:a16="http://schemas.microsoft.com/office/drawing/2014/main" id="{CBB6264D-DBEC-4CB1-9D0B-D0BE0EF3CAFC}"/>
              </a:ext>
            </a:extLst>
          </p:cNvPr>
          <p:cNvSpPr/>
          <p:nvPr/>
        </p:nvSpPr>
        <p:spPr>
          <a:xfrm>
            <a:off x="4953000" y="1981200"/>
            <a:ext cx="2667000" cy="3314700"/>
          </a:xfrm>
          <a:prstGeom prst="flowChartMagneticDisk">
            <a:avLst/>
          </a:prstGeom>
          <a:solidFill>
            <a:srgbClr val="0079CC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Non-need-based aid</a:t>
            </a:r>
          </a:p>
        </p:txBody>
      </p:sp>
    </p:spTree>
    <p:extLst>
      <p:ext uri="{BB962C8B-B14F-4D97-AF65-F5344CB8AC3E}">
        <p14:creationId xmlns:p14="http://schemas.microsoft.com/office/powerpoint/2010/main" val="458656341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65510</TotalTime>
  <Words>1513</Words>
  <Application>Microsoft Office PowerPoint</Application>
  <PresentationFormat>On-screen Show (4:3)</PresentationFormat>
  <Paragraphs>291</Paragraphs>
  <Slides>50</Slides>
  <Notes>31</Notes>
  <HiddenSlides>10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Arial</vt:lpstr>
      <vt:lpstr>Calibri</vt:lpstr>
      <vt:lpstr>Calibri Light</vt:lpstr>
      <vt:lpstr>ITC Franklin Gothic Std Book</vt:lpstr>
      <vt:lpstr>Verdana</vt:lpstr>
      <vt:lpstr>Wingdings</vt:lpstr>
      <vt:lpstr>Office Theme</vt:lpstr>
      <vt:lpstr>1_Office Theme</vt:lpstr>
      <vt:lpstr>PowerPoint Presentation</vt:lpstr>
      <vt:lpstr>Joe Kauffman Director of Financial Aid &amp; Student Employment University of Wisconsin - Stout</vt:lpstr>
      <vt:lpstr>PowerPoint Presentation</vt:lpstr>
      <vt:lpstr>Topics We Will Discuss</vt:lpstr>
      <vt:lpstr>What Is Financial Aid?</vt:lpstr>
      <vt:lpstr>PowerPoint Presentation</vt:lpstr>
      <vt:lpstr>PowerPoint Presentation</vt:lpstr>
      <vt:lpstr>PowerPoint Presentation</vt:lpstr>
      <vt:lpstr>Categories of Financial Aid</vt:lpstr>
      <vt:lpstr>Types of Financial Aid</vt:lpstr>
      <vt:lpstr>Scholarships</vt:lpstr>
      <vt:lpstr>Grants</vt:lpstr>
      <vt:lpstr>Work-Study Employment</vt:lpstr>
      <vt:lpstr>Loans</vt:lpstr>
      <vt:lpstr>Sources of Financial Aid</vt:lpstr>
      <vt:lpstr>Federal Government</vt:lpstr>
      <vt:lpstr>Federal Student Aid Programs</vt:lpstr>
      <vt:lpstr>States</vt:lpstr>
      <vt:lpstr>Colleges and Universities</vt:lpstr>
      <vt:lpstr>Private Sources</vt:lpstr>
      <vt:lpstr>Employers</vt:lpstr>
      <vt:lpstr>Financial Aid Estimator</vt:lpstr>
      <vt:lpstr>Free Application for Federal Student Aid (FAFSA®)</vt:lpstr>
      <vt:lpstr>Free Application for Federal Student Aid (FAFSA®)</vt:lpstr>
      <vt:lpstr>Free Application for Federal Student Aid (FAFSA®)</vt:lpstr>
      <vt:lpstr>Benefits of Using FOTW</vt:lpstr>
      <vt:lpstr>Benefits of Using FOTW</vt:lpstr>
      <vt:lpstr>FAFSA on the Web (FOTW)</vt:lpstr>
      <vt:lpstr>FAFSA on the Web (FOTW)</vt:lpstr>
      <vt:lpstr>FSA ID</vt:lpstr>
      <vt:lpstr>IRS Data Retrieval Tool (DRT) </vt:lpstr>
      <vt:lpstr>IRS Data Retrieval Tool</vt:lpstr>
      <vt:lpstr>FOTW Worksheet</vt:lpstr>
      <vt:lpstr>General Student Information</vt:lpstr>
      <vt:lpstr>Student Dependency Status</vt:lpstr>
      <vt:lpstr>Information About Parents</vt:lpstr>
      <vt:lpstr>Information About Student </vt:lpstr>
      <vt:lpstr>Additional Information</vt:lpstr>
      <vt:lpstr>Signatures</vt:lpstr>
      <vt:lpstr>Frequent FAFSA Errors</vt:lpstr>
      <vt:lpstr>Who Is Included in Household Size?</vt:lpstr>
      <vt:lpstr>FAFSA Processing Results</vt:lpstr>
      <vt:lpstr>Email Notification of SAR Processing</vt:lpstr>
      <vt:lpstr>SAR or SAR Acknowledgement</vt:lpstr>
      <vt:lpstr>Institutional Student Information Record (ISIR)</vt:lpstr>
      <vt:lpstr>Making Corrections</vt:lpstr>
      <vt:lpstr>Special Circumstances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NASFAA's What You Need to Know About Financial Aid Slideshow Handout</dc:title>
  <dc:creator>National Association of Student Financial Aid Administrators</dc:creator>
  <cp:lastModifiedBy>Anderson, Erika</cp:lastModifiedBy>
  <cp:revision>399</cp:revision>
  <cp:lastPrinted>2022-08-30T14:25:28Z</cp:lastPrinted>
  <dcterms:created xsi:type="dcterms:W3CDTF">2013-09-17T18:31:42Z</dcterms:created>
  <dcterms:modified xsi:type="dcterms:W3CDTF">2022-10-04T15:14:01Z</dcterms:modified>
</cp:coreProperties>
</file>