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2"/>
  </p:notesMasterIdLst>
  <p:sldIdLst>
    <p:sldId id="256" r:id="rId5"/>
    <p:sldId id="276" r:id="rId6"/>
    <p:sldId id="275" r:id="rId7"/>
    <p:sldId id="268" r:id="rId8"/>
    <p:sldId id="270" r:id="rId9"/>
    <p:sldId id="271" r:id="rId10"/>
    <p:sldId id="274" r:id="rId11"/>
  </p:sldIdLst>
  <p:sldSz cx="9144000" cy="5143500" type="screen16x9"/>
  <p:notesSz cx="6858000" cy="9144000"/>
  <p:embeddedFontLst>
    <p:embeddedFont>
      <p:font typeface="Comic Sans MS" panose="030F0702030302020204" pitchFamily="66"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849E2B-F2E0-4DFD-85A0-360EFE30BCFF}" v="2" dt="2020-04-29T19:16:19.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437" y="9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wartz, Denise" userId="b76643f9-e7da-40c7-b721-7478dc23c829" providerId="ADAL" clId="{0E9C4D94-96EE-48E1-8BD0-06B220A76831}"/>
    <pc:docChg chg="undo custSel modSld">
      <pc:chgData name="Swartz, Denise" userId="b76643f9-e7da-40c7-b721-7478dc23c829" providerId="ADAL" clId="{0E9C4D94-96EE-48E1-8BD0-06B220A76831}" dt="2020-04-29T19:16:59.476" v="171" actId="1076"/>
      <pc:docMkLst>
        <pc:docMk/>
      </pc:docMkLst>
      <pc:sldChg chg="addSp delSp modSp mod modAnim">
        <pc:chgData name="Swartz, Denise" userId="b76643f9-e7da-40c7-b721-7478dc23c829" providerId="ADAL" clId="{0E9C4D94-96EE-48E1-8BD0-06B220A76831}" dt="2020-04-29T19:16:59.476" v="171" actId="1076"/>
        <pc:sldMkLst>
          <pc:docMk/>
          <pc:sldMk cId="647898629" sldId="268"/>
        </pc:sldMkLst>
        <pc:spChg chg="add del mod">
          <ac:chgData name="Swartz, Denise" userId="b76643f9-e7da-40c7-b721-7478dc23c829" providerId="ADAL" clId="{0E9C4D94-96EE-48E1-8BD0-06B220A76831}" dt="2020-04-29T19:15:57.030" v="128" actId="14100"/>
          <ac:spMkLst>
            <pc:docMk/>
            <pc:sldMk cId="647898629" sldId="268"/>
            <ac:spMk id="2" creationId="{6B268208-13A9-46D9-8712-6C075E1C2746}"/>
          </ac:spMkLst>
        </pc:spChg>
        <pc:spChg chg="mod">
          <ac:chgData name="Swartz, Denise" userId="b76643f9-e7da-40c7-b721-7478dc23c829" providerId="ADAL" clId="{0E9C4D94-96EE-48E1-8BD0-06B220A76831}" dt="2020-04-29T19:15:42.001" v="125" actId="1076"/>
          <ac:spMkLst>
            <pc:docMk/>
            <pc:sldMk cId="647898629" sldId="268"/>
            <ac:spMk id="7" creationId="{417D26E8-5017-46DB-ABC2-45FA1B2D5219}"/>
          </ac:spMkLst>
        </pc:spChg>
        <pc:spChg chg="mod">
          <ac:chgData name="Swartz, Denise" userId="b76643f9-e7da-40c7-b721-7478dc23c829" providerId="ADAL" clId="{0E9C4D94-96EE-48E1-8BD0-06B220A76831}" dt="2020-04-29T19:16:01.515" v="129" actId="1076"/>
          <ac:spMkLst>
            <pc:docMk/>
            <pc:sldMk cId="647898629" sldId="268"/>
            <ac:spMk id="12" creationId="{BF5F39CD-A6C8-4A6A-97CC-E06AFF08F3B6}"/>
          </ac:spMkLst>
        </pc:spChg>
        <pc:spChg chg="mod">
          <ac:chgData name="Swartz, Denise" userId="b76643f9-e7da-40c7-b721-7478dc23c829" providerId="ADAL" clId="{0E9C4D94-96EE-48E1-8BD0-06B220A76831}" dt="2020-04-29T19:16:52.127" v="169" actId="20577"/>
          <ac:spMkLst>
            <pc:docMk/>
            <pc:sldMk cId="647898629" sldId="268"/>
            <ac:spMk id="54" creationId="{00000000-0000-0000-0000-000000000000}"/>
          </ac:spMkLst>
        </pc:spChg>
        <pc:picChg chg="add mod">
          <ac:chgData name="Swartz, Denise" userId="b76643f9-e7da-40c7-b721-7478dc23c829" providerId="ADAL" clId="{0E9C4D94-96EE-48E1-8BD0-06B220A76831}" dt="2020-04-29T19:16:59.476" v="171" actId="1076"/>
          <ac:picMkLst>
            <pc:docMk/>
            <pc:sldMk cId="647898629" sldId="268"/>
            <ac:picMk id="8" creationId="{AA03B776-7BD3-4A5D-8C1E-81DDACCC0932}"/>
          </ac:picMkLst>
        </pc:picChg>
      </pc:sldChg>
      <pc:sldChg chg="addSp delSp modSp mod delAnim modAnim">
        <pc:chgData name="Swartz, Denise" userId="b76643f9-e7da-40c7-b721-7478dc23c829" providerId="ADAL" clId="{0E9C4D94-96EE-48E1-8BD0-06B220A76831}" dt="2020-04-29T19:08:54.573" v="16" actId="1076"/>
        <pc:sldMkLst>
          <pc:docMk/>
          <pc:sldMk cId="2202052737" sldId="271"/>
        </pc:sldMkLst>
        <pc:spChg chg="mod">
          <ac:chgData name="Swartz, Denise" userId="b76643f9-e7da-40c7-b721-7478dc23c829" providerId="ADAL" clId="{0E9C4D94-96EE-48E1-8BD0-06B220A76831}" dt="2020-04-29T19:08:48.942" v="15" actId="1076"/>
          <ac:spMkLst>
            <pc:docMk/>
            <pc:sldMk cId="2202052737" sldId="271"/>
            <ac:spMk id="14" creationId="{B75E0D63-E0C8-4672-B1A4-1C23359E0EBD}"/>
          </ac:spMkLst>
        </pc:spChg>
        <pc:grpChg chg="del">
          <ac:chgData name="Swartz, Denise" userId="b76643f9-e7da-40c7-b721-7478dc23c829" providerId="ADAL" clId="{0E9C4D94-96EE-48E1-8BD0-06B220A76831}" dt="2020-04-29T19:08:24.539" v="8" actId="478"/>
          <ac:grpSpMkLst>
            <pc:docMk/>
            <pc:sldMk cId="2202052737" sldId="271"/>
            <ac:grpSpMk id="10" creationId="{88BEAA7E-47C1-4774-BD14-AFDEE92756E6}"/>
          </ac:grpSpMkLst>
        </pc:grpChg>
        <pc:grpChg chg="add del">
          <ac:chgData name="Swartz, Denise" userId="b76643f9-e7da-40c7-b721-7478dc23c829" providerId="ADAL" clId="{0E9C4D94-96EE-48E1-8BD0-06B220A76831}" dt="2020-04-29T19:08:17.601" v="5" actId="478"/>
          <ac:grpSpMkLst>
            <pc:docMk/>
            <pc:sldMk cId="2202052737" sldId="271"/>
            <ac:grpSpMk id="17" creationId="{6C8130FE-6BE7-4AD0-A739-E10B00DF369D}"/>
          </ac:grpSpMkLst>
        </pc:grpChg>
        <pc:picChg chg="del">
          <ac:chgData name="Swartz, Denise" userId="b76643f9-e7da-40c7-b721-7478dc23c829" providerId="ADAL" clId="{0E9C4D94-96EE-48E1-8BD0-06B220A76831}" dt="2020-04-29T19:07:20.334" v="0" actId="478"/>
          <ac:picMkLst>
            <pc:docMk/>
            <pc:sldMk cId="2202052737" sldId="271"/>
            <ac:picMk id="2" creationId="{679E4B2E-D650-4FD6-AEA4-0FBBBC27C5A2}"/>
          </ac:picMkLst>
        </pc:picChg>
        <pc:picChg chg="add mod">
          <ac:chgData name="Swartz, Denise" userId="b76643f9-e7da-40c7-b721-7478dc23c829" providerId="ADAL" clId="{0E9C4D94-96EE-48E1-8BD0-06B220A76831}" dt="2020-04-29T19:08:54.573" v="16" actId="1076"/>
          <ac:picMkLst>
            <pc:docMk/>
            <pc:sldMk cId="2202052737" sldId="271"/>
            <ac:picMk id="3" creationId="{6D7D08FB-23E7-4CEA-A604-C7534AEE8712}"/>
          </ac:picMkLst>
        </pc:picChg>
        <pc:inkChg chg="del">
          <ac:chgData name="Swartz, Denise" userId="b76643f9-e7da-40c7-b721-7478dc23c829" providerId="ADAL" clId="{0E9C4D94-96EE-48E1-8BD0-06B220A76831}" dt="2020-04-29T19:08:22.184" v="7" actId="478"/>
          <ac:inkMkLst>
            <pc:docMk/>
            <pc:sldMk cId="2202052737" sldId="271"/>
            <ac:inkMk id="8" creationId="{54F2ACD3-4317-4BDF-AF2F-ED2DAD241120}"/>
          </ac:inkMkLst>
        </pc:inkChg>
        <pc:inkChg chg="add del">
          <ac:chgData name="Swartz, Denise" userId="b76643f9-e7da-40c7-b721-7478dc23c829" providerId="ADAL" clId="{0E9C4D94-96EE-48E1-8BD0-06B220A76831}" dt="2020-04-29T19:08:17.932" v="6" actId="478"/>
          <ac:inkMkLst>
            <pc:docMk/>
            <pc:sldMk cId="2202052737" sldId="271"/>
            <ac:inkMk id="20" creationId="{CDEC67DA-7965-4CE4-882C-78133DA4ECBF}"/>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4T19:13:41.239"/>
    </inkml:context>
    <inkml:brush xml:id="br0">
      <inkml:brushProperty name="width" value="0.2" units="cm"/>
      <inkml:brushProperty name="height" value="0.2" units="cm"/>
      <inkml:brushProperty name="color" value="#333333"/>
      <inkml:brushProperty name="ignorePressure" value="1"/>
    </inkml:brush>
  </inkml:definitions>
  <inkml:trace contextRef="#ctx0" brushRef="#br0">258 0,'-1'69,"-1"-20,3 1,1 0,3 0,1-1,10 30,-10-51,0 1,-1 11,3 20,-2-23,-3 0,-1 0,-1 1,-6 35,2-48,-2 0,-6 20,5-21,1 0,0 0,2 1,2-11,2-11,-1 1,0 0,0 0,-1-1,1 1,-1 0,0-1,0 1,0 0,0-1,-1 1,-1 2,3-6,-1 0,1-1,-1 1,1 0,-1 0,1 0,-1-1,1 1,0 0,-1 0,1-1,-1 1,1 0,0-1,-1 1,1 0,0-1,0 1,-1-1,1 1,0-1,0 1,-1-1,1 1,0 0,0-1,0 1,0-1,0 1,0-1,-8-18,8 18,-7-17,2 2,-1-1,-1 1,0 1,-1-1,-4-4,9 17,1 0,0 0,-1 0,1 0,-1 0,0 0,0 1,0 0,0-1,0 1,-1 0,1 1,-1-1,1 0,-1 1,0 0,1 0,-1 0,0 0,0 1,0-1,0 1,1 0,-1 0,0 1,-1-1,1 2,0-1,0 1,0 0,1 0,-1 0,1 0,-1 0,1 1,0 0,-1 0,2 0,-1 0,0 0,0 0,1 1,0-1,0 1,-1 1,-6 12,1 0,0 0,-1 10,6-18,0 0,1 0,0 0,0 0,1 1,0-1,1 0,0 1,1-1,0 0,0 1,1-1,0 1,0-6,-1 0,1 0,-1 0,1 0,1 0,-1-1,0 1,1-1,0 1,-1-1,1 0,1 0,-1 0,0-1,1 1,-1-1,1 0,0 0,0 0,0 0,0-1,0 1,0-1,0 0,0 0,1-1,-1 1,0-1,1 0,0 0,0 0,-1 0,1 0,0-1,0 1,-1-1,1 0,-1-1,1 1,-1-1,1 0,-1 0,0 0,0-1,0 1,0-1,0 0,-1 0,1-1,-1 1,0-1,3-3,-1-1,-1 1,0-1,0 0,-1 0,0-1,0 1,-1-1,0 1,-1-1,0 0,0-8,-1 14,0 0,0 1,-1-1,1 0,-1 0,0 1,0-1,0 0,0 1,0-1,0 1,-1 0,1-1,-1 1,1 0,-1 0,0 0,0 0,0 0,0 0,-1 0,1 1,-1-1,2 1,0 1,-1-1,1 1,0-1,0 1,0-1,-1 1,1 0,0 0,0 0,-1 0,1 0,0 0,0 0,-1 0,1 0,0 1,0-1,0 0,-2 1,2 0,0 0,-1 0,1 0,0 0,0 1,-1-1,1 0,0 1,0-1,0 0,1 1,-1-1,0 1,1 0,-1-1,0 1,1 0,0-1,-1 2,-1 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2T15:23:59.067"/>
    </inkml:context>
    <inkml:brush xml:id="br0">
      <inkml:brushProperty name="width" value="0.2" units="cm"/>
      <inkml:brushProperty name="height" value="0.2" units="cm"/>
      <inkml:brushProperty name="color" value="#333333"/>
      <inkml:brushProperty name="ignorePressure" value="1"/>
    </inkml:brush>
  </inkml:definitions>
  <inkml:trace contextRef="#ctx0" brushRef="#br0">258 0,'-1'69,"-1"-20,3 1,1 0,3 0,1-1,10 30,-10-51,0 1,-1 11,3 20,-2-23,-3 0,-1 0,-1 1,-6 35,2-48,-2 0,-6 20,5-21,1 0,0 0,2 1,2-11,2-11,-1 1,0 0,0 0,-1-1,1 1,-1 0,0-1,0 1,0 0,0-1,-1 1,-1 2,3-6,-1 0,1-1,-1 1,1 0,-1 0,1 0,-1-1,1 1,0 0,-1 0,1-1,-1 1,1 0,0-1,-1 1,1 0,0-1,0 1,-1-1,1 1,0-1,0 1,-1-1,1 1,0 0,0-1,0 1,0-1,0 1,0-1,-8-18,8 18,-7-17,2 2,-1-1,-1 1,0 1,-1-1,-4-4,9 17,1 0,0 0,-1 0,1 0,-1 0,0 0,0 1,0 0,0-1,0 1,-1 0,1 1,-1-1,1 0,-1 1,0 0,1 0,-1 0,0 0,0 1,0-1,0 1,1 0,-1 0,0 1,-1-1,1 2,0-1,0 1,0 0,1 0,-1 0,1 0,-1 0,1 1,0 0,-1 0,2 0,-1 0,0 0,0 0,1 1,0-1,0 1,-1 1,-6 12,1 0,0 0,-1 10,6-18,0 0,1 0,0 0,0 0,1 1,0-1,1 0,0 1,1-1,0 0,0 1,1-1,0 1,0-6,-1 0,1 0,-1 0,1 0,1 0,-1-1,0 1,1-1,0 1,-1-1,1 0,1 0,-1 0,0-1,1 1,-1-1,1 0,0 0,0 0,0 0,0-1,0 1,0-1,0 0,0 0,1-1,-1 1,0-1,1 0,0 0,0 0,-1 0,1 0,0-1,0 1,-1-1,1 0,-1-1,1 1,-1-1,1 0,-1 0,0 0,0-1,0 1,0-1,0 0,-1 0,1-1,-1 1,0-1,3-3,-1-1,-1 1,0-1,0 0,-1 0,0-1,0 1,-1-1,0 1,-1-1,0 0,0-8,-1 14,0 0,0 1,-1-1,1 0,-1 0,0 1,0-1,0 0,0 1,0-1,0 1,-1 0,1-1,-1 1,1 0,-1 0,0 0,0 0,0 0,0 0,-1 0,1 1,-1-1,2 1,0 1,-1-1,1 1,0-1,0 1,0-1,-1 1,1 0,0 0,0 0,-1 0,1 0,0 0,0 0,-1 0,1 0,0 1,0-1,0 0,-2 1,2 0,0 0,-1 0,1 0,0 0,0 1,-1-1,1 0,0 1,0-1,0 0,1 1,-1-1,0 1,1 0,-1-1,0 1,1 0,0-1,-1 2,-1 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2T15:24:12.899"/>
    </inkml:context>
    <inkml:brush xml:id="br0">
      <inkml:brushProperty name="width" value="0.2" units="cm"/>
      <inkml:brushProperty name="height" value="0.2" units="cm"/>
      <inkml:brushProperty name="color" value="#333333"/>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2T15:24:12.900"/>
    </inkml:context>
    <inkml:brush xml:id="br0">
      <inkml:brushProperty name="width" value="0.2" units="cm"/>
      <inkml:brushProperty name="height" value="0.2" units="cm"/>
      <inkml:brushProperty name="color" value="#333333"/>
      <inkml:brushProperty name="ignorePressure" value="1"/>
    </inkml:brush>
  </inkml:definitions>
  <inkml:trace contextRef="#ctx0" brushRef="#br0">1 0,'59'3,"0"3,-1 2,33 10,6 1,-31-12,-50-7,0 1,-1 1,1 1,-1 0,1 1,-1 1,4 2,24 8,-22-12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2T15:24:28.129"/>
    </inkml:context>
    <inkml:brush xml:id="br0">
      <inkml:brushProperty name="width" value="0.2" units="cm"/>
      <inkml:brushProperty name="height" value="0.2" units="cm"/>
      <inkml:brushProperty name="color" value="#333333"/>
      <inkml:brushProperty name="ignorePressure" value="1"/>
    </inkml:brush>
  </inkml:definitions>
  <inkml:trace contextRef="#ctx0" brushRef="#br0">258 0,'-1'69,"-1"-20,3 1,1 0,3 0,1-1,10 30,-10-51,0 1,-1 11,3 20,-2-23,-3 0,-1 0,-1 1,-6 35,2-48,-2 0,-6 20,5-21,1 0,0 0,2 1,2-11,2-11,-1 1,0 0,0 0,-1-1,1 1,-1 0,0-1,0 1,0 0,0-1,-1 1,-1 2,3-6,-1 0,1-1,-1 1,1 0,-1 0,1 0,-1-1,1 1,0 0,-1 0,1-1,-1 1,1 0,0-1,-1 1,1 0,0-1,0 1,-1-1,1 1,0-1,0 1,-1-1,1 1,0 0,0-1,0 1,0-1,0 1,0-1,-8-18,8 18,-7-17,2 2,-1-1,-1 1,0 1,-1-1,-4-4,9 17,1 0,0 0,-1 0,1 0,-1 0,0 0,0 1,0 0,0-1,0 1,-1 0,1 1,-1-1,1 0,-1 1,0 0,1 0,-1 0,0 0,0 1,0-1,0 1,1 0,-1 0,0 1,-1-1,1 2,0-1,0 1,0 0,1 0,-1 0,1 0,-1 0,1 1,0 0,-1 0,2 0,-1 0,0 0,0 0,1 1,0-1,0 1,-1 1,-6 12,1 0,0 0,-1 10,6-18,0 0,1 0,0 0,0 0,1 1,0-1,1 0,0 1,1-1,0 0,0 1,1-1,0 1,0-6,-1 0,1 0,-1 0,1 0,1 0,-1-1,0 1,1-1,0 1,-1-1,1 0,1 0,-1 0,0-1,1 1,-1-1,1 0,0 0,0 0,0 0,0-1,0 1,0-1,0 0,0 0,1-1,-1 1,0-1,1 0,0 0,0 0,-1 0,1 0,0-1,0 1,-1-1,1 0,-1-1,1 1,-1-1,1 0,-1 0,0 0,0-1,0 1,0-1,0 0,-1 0,1-1,-1 1,0-1,3-3,-1-1,-1 1,0-1,0 0,-1 0,0-1,0 1,-1-1,0 1,-1-1,0 0,0-8,-1 14,0 0,0 1,-1-1,1 0,-1 0,0 1,0-1,0 0,0 1,0-1,0 1,-1 0,1-1,-1 1,1 0,-1 0,0 0,0 0,0 0,0 0,-1 0,1 1,-1-1,2 1,0 1,-1-1,1 1,0-1,0 1,0-1,-1 1,1 0,0 0,0 0,-1 0,1 0,0 0,0 0,-1 0,1 0,0 1,0-1,0 0,-2 1,2 0,0 0,-1 0,1 0,0 0,0 1,-1-1,1 0,0 1,0-1,0 0,1 1,-1-1,0 1,1 0,-1-1,0 1,1 0,0-1,-1 2,-1 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038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51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209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1322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50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5.xml"/><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customXml" Target="../ink/ink1.xml"/><Relationship Id="rId11" Type="http://schemas.openxmlformats.org/officeDocument/2006/relationships/customXml" Target="../ink/ink4.xml"/><Relationship Id="rId5" Type="http://schemas.openxmlformats.org/officeDocument/2006/relationships/image" Target="../media/image1.jpeg"/><Relationship Id="rId10" Type="http://schemas.openxmlformats.org/officeDocument/2006/relationships/image" Target="../media/image5.png"/><Relationship Id="rId4" Type="http://schemas.openxmlformats.org/officeDocument/2006/relationships/notesSlide" Target="../notesSlides/notesSlide6.xml"/><Relationship Id="rId9" Type="http://schemas.openxmlformats.org/officeDocument/2006/relationships/customXml" Target="../ink/ink3.xml"/><Relationship Id="rId1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3"/>
          <p:cNvSpPr txBox="1">
            <a:spLocks noGrp="1"/>
          </p:cNvSpPr>
          <p:nvPr>
            <p:ph type="subTitle" idx="1"/>
          </p:nvPr>
        </p:nvSpPr>
        <p:spPr>
          <a:xfrm>
            <a:off x="368506" y="280495"/>
            <a:ext cx="8520600" cy="76858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Dear Parents,</a:t>
            </a:r>
            <a:endParaRPr/>
          </a:p>
          <a:p>
            <a:pPr marL="0" lvl="0" indent="0" algn="ctr" rtl="0">
              <a:spcBef>
                <a:spcPts val="0"/>
              </a:spcBef>
              <a:spcAft>
                <a:spcPts val="0"/>
              </a:spcAft>
              <a:buNone/>
            </a:pPr>
            <a:endParaRPr lang="en-US" sz="1600"/>
          </a:p>
          <a:p>
            <a:pPr marL="0" lvl="0" indent="0" algn="ctr" rtl="0">
              <a:spcBef>
                <a:spcPts val="0"/>
              </a:spcBef>
              <a:spcAft>
                <a:spcPts val="0"/>
              </a:spcAft>
              <a:buNone/>
            </a:pPr>
            <a:r>
              <a:rPr lang="en-US"/>
              <a:t>Do as many of the activities as you would like </a:t>
            </a:r>
            <a:r>
              <a:rPr lang="en"/>
              <a:t>with your child, following the directions on </a:t>
            </a:r>
            <a:r>
              <a:rPr lang="en-US"/>
              <a:t>each</a:t>
            </a:r>
            <a:r>
              <a:rPr lang="en"/>
              <a:t> page. </a:t>
            </a:r>
          </a:p>
          <a:p>
            <a:pPr marL="0" lvl="0" indent="0" algn="ctr" rtl="0">
              <a:spcBef>
                <a:spcPts val="0"/>
              </a:spcBef>
              <a:spcAft>
                <a:spcPts val="0"/>
              </a:spcAft>
              <a:buNone/>
            </a:pPr>
            <a:endParaRPr lang="en"/>
          </a:p>
          <a:p>
            <a:pPr marL="0" lvl="0" indent="0" algn="ctr" rtl="0">
              <a:spcBef>
                <a:spcPts val="0"/>
              </a:spcBef>
              <a:spcAft>
                <a:spcPts val="0"/>
              </a:spcAft>
              <a:buNone/>
            </a:pPr>
            <a:r>
              <a:rPr lang="en"/>
              <a:t>Many of the songs are already familiar, </a:t>
            </a:r>
            <a:r>
              <a:rPr lang="en-US"/>
              <a:t>but if they aren’t, there is a link on each page that will play you the song</a:t>
            </a:r>
            <a:r>
              <a:rPr lang="en"/>
              <a:t>.  Have fun!</a:t>
            </a:r>
          </a:p>
          <a:p>
            <a:pPr marL="0" lvl="0" indent="0" algn="ctr" rtl="0">
              <a:spcBef>
                <a:spcPts val="0"/>
              </a:spcBef>
              <a:spcAft>
                <a:spcPts val="0"/>
              </a:spcAft>
              <a:buNone/>
            </a:pPr>
            <a:endParaRPr lang="en"/>
          </a:p>
          <a:p>
            <a:pPr marL="0" lvl="0" indent="0" algn="ctr" rtl="0">
              <a:spcBef>
                <a:spcPts val="0"/>
              </a:spcBef>
              <a:spcAft>
                <a:spcPts val="0"/>
              </a:spcAft>
              <a:buNone/>
            </a:pPr>
            <a:r>
              <a:rPr lang="en"/>
              <a:t>All the best,</a:t>
            </a:r>
            <a:endParaRPr/>
          </a:p>
          <a:p>
            <a:pPr marL="0" lvl="0" indent="0" algn="ctr" rtl="0">
              <a:spcBef>
                <a:spcPts val="0"/>
              </a:spcBef>
              <a:spcAft>
                <a:spcPts val="0"/>
              </a:spcAft>
              <a:buNone/>
            </a:pPr>
            <a:r>
              <a:rPr lang="en"/>
              <a:t>Mrs. Swartz</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028" name="Picture 4">
            <a:extLst>
              <a:ext uri="{FF2B5EF4-FFF2-40B4-BE49-F238E27FC236}">
                <a16:creationId xmlns:a16="http://schemas.microsoft.com/office/drawing/2014/main" id="{4D04C57B-7CB7-405E-956E-60B2CE4E4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781163C-9CF5-4E4E-8DB7-B481A3D336DA}"/>
              </a:ext>
            </a:extLst>
          </p:cNvPr>
          <p:cNvSpPr txBox="1"/>
          <p:nvPr/>
        </p:nvSpPr>
        <p:spPr>
          <a:xfrm>
            <a:off x="4572000" y="382344"/>
            <a:ext cx="3756991" cy="830997"/>
          </a:xfrm>
          <a:prstGeom prst="rect">
            <a:avLst/>
          </a:prstGeom>
          <a:noFill/>
          <a:ln>
            <a:solidFill>
              <a:schemeClr val="tx1"/>
            </a:solidFill>
          </a:ln>
        </p:spPr>
        <p:txBody>
          <a:bodyPr wrap="square" rtlCol="0">
            <a:spAutoFit/>
          </a:bodyPr>
          <a:lstStyle/>
          <a:p>
            <a:r>
              <a:rPr lang="en-US" sz="1600" b="1" dirty="0"/>
              <a:t>Follow the roller coaster with your voice. Try to do it different way – fast, slow, silly voice, monster voice.</a:t>
            </a:r>
          </a:p>
        </p:txBody>
      </p:sp>
      <p:sp>
        <p:nvSpPr>
          <p:cNvPr id="3" name="Rectangle 2">
            <a:extLst>
              <a:ext uri="{FF2B5EF4-FFF2-40B4-BE49-F238E27FC236}">
                <a16:creationId xmlns:a16="http://schemas.microsoft.com/office/drawing/2014/main" id="{16207CEE-06EF-48F1-B2D7-00584357E22F}"/>
              </a:ext>
            </a:extLst>
          </p:cNvPr>
          <p:cNvSpPr/>
          <p:nvPr/>
        </p:nvSpPr>
        <p:spPr>
          <a:xfrm>
            <a:off x="4457225" y="2417862"/>
            <a:ext cx="229550" cy="307777"/>
          </a:xfrm>
          <a:prstGeom prst="rect">
            <a:avLst/>
          </a:prstGeom>
        </p:spPr>
        <p:txBody>
          <a:bodyPr wrap="none">
            <a:spAutoFit/>
          </a:bodyPr>
          <a:lstStyle/>
          <a:p>
            <a:r>
              <a:rPr lang="en-US" dirty="0">
                <a:latin typeface="Times New Roman" panose="02020603050405020304" pitchFamily="18" charset="0"/>
              </a:rPr>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5"/>
          <a:stretch>
            <a:fillRect/>
          </a:stretch>
        </p:blipFill>
        <p:spPr>
          <a:xfrm>
            <a:off x="-3352" y="0"/>
            <a:ext cx="9144000" cy="5143500"/>
          </a:xfrm>
          <a:prstGeom prst="rect">
            <a:avLst/>
          </a:prstGeom>
        </p:spPr>
      </p:pic>
      <p:sp>
        <p:nvSpPr>
          <p:cNvPr id="54" name="Google Shape;54;p13"/>
          <p:cNvSpPr txBox="1">
            <a:spLocks noGrp="1"/>
          </p:cNvSpPr>
          <p:nvPr>
            <p:ph type="subTitle" idx="1"/>
          </p:nvPr>
        </p:nvSpPr>
        <p:spPr>
          <a:xfrm>
            <a:off x="308348" y="100021"/>
            <a:ext cx="8520600" cy="76858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Echo Singing</a:t>
            </a:r>
            <a:endParaRPr dirty="0"/>
          </a:p>
          <a:p>
            <a:pPr marL="0" lvl="0" indent="0" algn="ctr" rtl="0">
              <a:spcBef>
                <a:spcPts val="0"/>
              </a:spcBef>
              <a:spcAft>
                <a:spcPts val="0"/>
              </a:spcAft>
              <a:buNone/>
            </a:pPr>
            <a:endParaRPr lang="en-US" sz="1600" dirty="0"/>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 </a:t>
            </a:r>
            <a:endParaRPr dirty="0"/>
          </a:p>
        </p:txBody>
      </p:sp>
      <p:sp>
        <p:nvSpPr>
          <p:cNvPr id="2" name="TextBox 1">
            <a:extLst>
              <a:ext uri="{FF2B5EF4-FFF2-40B4-BE49-F238E27FC236}">
                <a16:creationId xmlns:a16="http://schemas.microsoft.com/office/drawing/2014/main" id="{771BC556-EA6C-4990-8491-FD798680142E}"/>
              </a:ext>
            </a:extLst>
          </p:cNvPr>
          <p:cNvSpPr txBox="1"/>
          <p:nvPr/>
        </p:nvSpPr>
        <p:spPr>
          <a:xfrm>
            <a:off x="-596195" y="947479"/>
            <a:ext cx="5427275"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Purple Light …In the canyon</a:t>
            </a:r>
          </a:p>
          <a:p>
            <a:pPr algn="ctr"/>
            <a:r>
              <a:rPr lang="en-US" sz="2000" dirty="0"/>
              <a:t>That’s where I…Long to be</a:t>
            </a:r>
          </a:p>
          <a:p>
            <a:pPr algn="ctr"/>
            <a:r>
              <a:rPr lang="en-US" sz="2000" dirty="0"/>
              <a:t>With my </a:t>
            </a:r>
            <a:r>
              <a:rPr lang="en-US" sz="2000" dirty="0" err="1"/>
              <a:t>three,,,Good</a:t>
            </a:r>
            <a:r>
              <a:rPr lang="en-US" sz="2000" dirty="0"/>
              <a:t> companions</a:t>
            </a:r>
          </a:p>
          <a:p>
            <a:pPr algn="ctr"/>
            <a:r>
              <a:rPr lang="en-US" sz="2000" dirty="0"/>
              <a:t>(all) My knapsack, my pony and me.</a:t>
            </a:r>
          </a:p>
          <a:p>
            <a:pPr algn="ctr"/>
            <a:endParaRPr lang="en-US" sz="2000" dirty="0"/>
          </a:p>
          <a:p>
            <a:pPr lvl="0" algn="ctr"/>
            <a:r>
              <a:rPr lang="en-US" sz="2000" dirty="0" err="1"/>
              <a:t>Whipporwill</a:t>
            </a:r>
            <a:r>
              <a:rPr lang="en-US" sz="2000" dirty="0"/>
              <a:t>….In the </a:t>
            </a:r>
            <a:r>
              <a:rPr lang="en-US" sz="2000" dirty="0" err="1"/>
              <a:t>willer</a:t>
            </a:r>
            <a:r>
              <a:rPr lang="en-US" sz="2000" dirty="0"/>
              <a:t>…</a:t>
            </a:r>
          </a:p>
          <a:p>
            <a:pPr lvl="0" algn="ctr"/>
            <a:r>
              <a:rPr lang="en-US" sz="2000" dirty="0"/>
              <a:t>Sings a song…a melody…</a:t>
            </a:r>
          </a:p>
          <a:p>
            <a:pPr lvl="0" algn="ctr"/>
            <a:r>
              <a:rPr lang="en-US" sz="2000" dirty="0"/>
              <a:t>For my three…good companions</a:t>
            </a:r>
          </a:p>
          <a:p>
            <a:pPr lvl="0" algn="ctr"/>
            <a:r>
              <a:rPr lang="en-US" sz="2000" dirty="0"/>
              <a:t>(all) My knapsack, my pony and me.</a:t>
            </a:r>
          </a:p>
          <a:p>
            <a:pPr algn="ctr"/>
            <a:endParaRPr lang="en-US" sz="2000" dirty="0"/>
          </a:p>
        </p:txBody>
      </p:sp>
      <p:sp>
        <p:nvSpPr>
          <p:cNvPr id="6" name="TextBox 5">
            <a:extLst>
              <a:ext uri="{FF2B5EF4-FFF2-40B4-BE49-F238E27FC236}">
                <a16:creationId xmlns:a16="http://schemas.microsoft.com/office/drawing/2014/main" id="{B22C2EB8-6FDD-4C11-A113-43D7003C92B6}"/>
              </a:ext>
            </a:extLst>
          </p:cNvPr>
          <p:cNvSpPr txBox="1"/>
          <p:nvPr/>
        </p:nvSpPr>
        <p:spPr>
          <a:xfrm>
            <a:off x="4349002" y="590633"/>
            <a:ext cx="447994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000" dirty="0"/>
          </a:p>
          <a:p>
            <a:pPr algn="ctr"/>
            <a:r>
              <a:rPr lang="en-US" sz="2000" dirty="0" err="1"/>
              <a:t>Gonna</a:t>
            </a:r>
            <a:r>
              <a:rPr lang="en-US" sz="2000" dirty="0"/>
              <a:t> hang…my sombrero…</a:t>
            </a:r>
          </a:p>
          <a:p>
            <a:pPr algn="ctr"/>
            <a:r>
              <a:rPr lang="en-US" sz="2000" dirty="0"/>
              <a:t>From the limb…of a tree…</a:t>
            </a:r>
          </a:p>
          <a:p>
            <a:pPr algn="ctr"/>
            <a:r>
              <a:rPr lang="en-US" sz="2000" dirty="0"/>
              <a:t>O’er my three…good companions…</a:t>
            </a:r>
          </a:p>
          <a:p>
            <a:pPr algn="ctr"/>
            <a:r>
              <a:rPr lang="en-US" sz="2000" dirty="0"/>
              <a:t>(all) My knapsack, my pony and me.</a:t>
            </a:r>
          </a:p>
          <a:p>
            <a:pPr algn="ctr"/>
            <a:endParaRPr lang="en-US" sz="2000" dirty="0"/>
          </a:p>
          <a:p>
            <a:pPr algn="ctr"/>
            <a:r>
              <a:rPr lang="en-US" sz="2000" dirty="0"/>
              <a:t>No more cows…to be </a:t>
            </a:r>
            <a:r>
              <a:rPr lang="en-US" sz="2000" dirty="0" err="1"/>
              <a:t>ropin</a:t>
            </a:r>
            <a:r>
              <a:rPr lang="en-US" sz="2000" dirty="0"/>
              <a:t>’</a:t>
            </a:r>
          </a:p>
          <a:p>
            <a:pPr algn="ctr"/>
            <a:r>
              <a:rPr lang="en-US" sz="2000" dirty="0"/>
              <a:t>No more strays…shall I see…</a:t>
            </a:r>
          </a:p>
          <a:p>
            <a:pPr algn="ctr"/>
            <a:r>
              <a:rPr lang="en-US" sz="2000" dirty="0"/>
              <a:t>Just my three…good companions…</a:t>
            </a:r>
          </a:p>
          <a:p>
            <a:pPr algn="ctr"/>
            <a:r>
              <a:rPr lang="en-US" sz="2000" dirty="0"/>
              <a:t>(all) My knapsack, my pony and me.</a:t>
            </a:r>
          </a:p>
          <a:p>
            <a:pPr algn="ctr"/>
            <a:r>
              <a:rPr lang="en-US" sz="2000" dirty="0"/>
              <a:t>  </a:t>
            </a:r>
          </a:p>
        </p:txBody>
      </p:sp>
      <p:sp>
        <p:nvSpPr>
          <p:cNvPr id="10" name="TextBox 9">
            <a:extLst>
              <a:ext uri="{FF2B5EF4-FFF2-40B4-BE49-F238E27FC236}">
                <a16:creationId xmlns:a16="http://schemas.microsoft.com/office/drawing/2014/main" id="{9549C1E8-733E-4C60-815E-E3DFC0F2E3AD}"/>
              </a:ext>
            </a:extLst>
          </p:cNvPr>
          <p:cNvSpPr txBox="1"/>
          <p:nvPr/>
        </p:nvSpPr>
        <p:spPr>
          <a:xfrm>
            <a:off x="311700" y="178895"/>
            <a:ext cx="2245125" cy="523220"/>
          </a:xfrm>
          <a:prstGeom prst="rect">
            <a:avLst/>
          </a:prstGeom>
          <a:noFill/>
        </p:spPr>
        <p:txBody>
          <a:bodyPr wrap="square" rtlCol="0">
            <a:spAutoFit/>
          </a:bodyPr>
          <a:lstStyle/>
          <a:p>
            <a:r>
              <a:rPr lang="en-US" dirty="0"/>
              <a:t>Click on speaker and then play to hear recordings</a:t>
            </a:r>
          </a:p>
        </p:txBody>
      </p:sp>
      <p:pic>
        <p:nvPicPr>
          <p:cNvPr id="5" name="Purple Light">
            <a:hlinkClick r:id="" action="ppaction://media"/>
            <a:extLst>
              <a:ext uri="{FF2B5EF4-FFF2-40B4-BE49-F238E27FC236}">
                <a16:creationId xmlns:a16="http://schemas.microsoft.com/office/drawing/2014/main" id="{E6DFCD0C-00C0-4E13-8577-B9C21E64F4D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24843" y="346952"/>
            <a:ext cx="487363" cy="487363"/>
          </a:xfrm>
          <a:prstGeom prst="rect">
            <a:avLst/>
          </a:prstGeom>
        </p:spPr>
      </p:pic>
    </p:spTree>
    <p:extLst>
      <p:ext uri="{BB962C8B-B14F-4D97-AF65-F5344CB8AC3E}">
        <p14:creationId xmlns:p14="http://schemas.microsoft.com/office/powerpoint/2010/main" val="392664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92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5"/>
          <a:stretch>
            <a:fillRect/>
          </a:stretch>
        </p:blipFill>
        <p:spPr>
          <a:xfrm>
            <a:off x="-14514" y="-87087"/>
            <a:ext cx="9144000" cy="5208815"/>
          </a:xfrm>
          <a:prstGeom prst="rect">
            <a:avLst/>
          </a:prstGeom>
        </p:spPr>
      </p:pic>
      <p:sp>
        <p:nvSpPr>
          <p:cNvPr id="54" name="Google Shape;54;p13"/>
          <p:cNvSpPr txBox="1">
            <a:spLocks noGrp="1"/>
          </p:cNvSpPr>
          <p:nvPr>
            <p:ph type="subTitle" idx="1"/>
          </p:nvPr>
        </p:nvSpPr>
        <p:spPr>
          <a:xfrm>
            <a:off x="935100" y="0"/>
            <a:ext cx="8520600" cy="1002205"/>
          </a:xfrm>
          <a:prstGeom prst="rect">
            <a:avLst/>
          </a:prstGeom>
        </p:spPr>
        <p:txBody>
          <a:bodyPr spcFirstLastPara="1" wrap="square" lIns="91425" tIns="91425" rIns="91425" bIns="91425" anchor="t" anchorCtr="0">
            <a:noAutofit/>
          </a:bodyPr>
          <a:lstStyle/>
          <a:p>
            <a:pPr marL="0" indent="0"/>
            <a:r>
              <a:rPr lang="en-US" sz="2000" i="1" dirty="0"/>
              <a:t>	</a:t>
            </a:r>
            <a:r>
              <a:rPr lang="en-US" sz="2400" b="1" i="1" dirty="0"/>
              <a:t>Silly Songs with actions.</a:t>
            </a:r>
          </a:p>
          <a:p>
            <a:pPr marL="0" indent="0"/>
            <a:r>
              <a:rPr lang="en-US" sz="1800" i="1" dirty="0"/>
              <a:t>		Make actions to each verse.</a:t>
            </a:r>
            <a:endParaRPr lang="en-US" sz="1800" dirty="0">
              <a:solidFill>
                <a:schemeClr val="tx1"/>
              </a:solidFill>
              <a:latin typeface="+mn-lt"/>
              <a:ea typeface="Comic Sans MS"/>
              <a:cs typeface="Comic Sans MS"/>
              <a:sym typeface="Comic Sans MS"/>
            </a:endParaRPr>
          </a:p>
          <a:p>
            <a:pPr marL="0" indent="0" algn="l"/>
            <a:endParaRPr lang="en-US" sz="1800" dirty="0">
              <a:solidFill>
                <a:schemeClr val="tx1"/>
              </a:solidFill>
              <a:latin typeface="+mn-lt"/>
              <a:ea typeface="Comic Sans MS"/>
              <a:cs typeface="Comic Sans MS"/>
              <a:sym typeface="Comic Sans MS"/>
            </a:endParaRPr>
          </a:p>
          <a:p>
            <a:pPr marL="0" lvl="0" indent="0" algn="l" rtl="0">
              <a:spcBef>
                <a:spcPts val="0"/>
              </a:spcBef>
              <a:spcAft>
                <a:spcPts val="0"/>
              </a:spcAft>
              <a:buNone/>
            </a:pPr>
            <a:endParaRPr lang="en-US" sz="1600" dirty="0"/>
          </a:p>
          <a:p>
            <a:pPr marL="0" lvl="0" indent="0" algn="ctr" rtl="0">
              <a:spcBef>
                <a:spcPts val="0"/>
              </a:spcBef>
              <a:spcAft>
                <a:spcPts val="0"/>
              </a:spcAft>
              <a:buNone/>
            </a:pPr>
            <a:r>
              <a:rPr lang="en-US" dirty="0"/>
              <a:t> </a:t>
            </a:r>
            <a:endParaRPr dirty="0"/>
          </a:p>
        </p:txBody>
      </p:sp>
      <p:sp>
        <p:nvSpPr>
          <p:cNvPr id="5" name="TextBox 4">
            <a:extLst>
              <a:ext uri="{FF2B5EF4-FFF2-40B4-BE49-F238E27FC236}">
                <a16:creationId xmlns:a16="http://schemas.microsoft.com/office/drawing/2014/main" id="{C427896E-3DEC-4932-848F-4308E243B51E}"/>
              </a:ext>
            </a:extLst>
          </p:cNvPr>
          <p:cNvSpPr txBox="1"/>
          <p:nvPr/>
        </p:nvSpPr>
        <p:spPr>
          <a:xfrm>
            <a:off x="6354726" y="1527544"/>
            <a:ext cx="2565990" cy="2353340"/>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E57B824D-9CED-4EAB-B55B-FA8F2D3A396E}"/>
              </a:ext>
            </a:extLst>
          </p:cNvPr>
          <p:cNvSpPr txBox="1"/>
          <p:nvPr/>
        </p:nvSpPr>
        <p:spPr>
          <a:xfrm>
            <a:off x="311700" y="178895"/>
            <a:ext cx="2245125" cy="523220"/>
          </a:xfrm>
          <a:prstGeom prst="rect">
            <a:avLst/>
          </a:prstGeom>
          <a:noFill/>
        </p:spPr>
        <p:txBody>
          <a:bodyPr wrap="square" rtlCol="0">
            <a:spAutoFit/>
          </a:bodyPr>
          <a:lstStyle/>
          <a:p>
            <a:r>
              <a:rPr lang="en-US" dirty="0"/>
              <a:t>Click on speaker and then play to hear recordings</a:t>
            </a:r>
          </a:p>
        </p:txBody>
      </p:sp>
      <p:sp>
        <p:nvSpPr>
          <p:cNvPr id="12" name="Rectangle 11">
            <a:extLst>
              <a:ext uri="{FF2B5EF4-FFF2-40B4-BE49-F238E27FC236}">
                <a16:creationId xmlns:a16="http://schemas.microsoft.com/office/drawing/2014/main" id="{BF5F39CD-A6C8-4A6A-97CC-E06AFF08F3B6}"/>
              </a:ext>
            </a:extLst>
          </p:cNvPr>
          <p:cNvSpPr/>
          <p:nvPr/>
        </p:nvSpPr>
        <p:spPr>
          <a:xfrm>
            <a:off x="2503533" y="3801567"/>
            <a:ext cx="3527334" cy="1002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r>
              <a:rPr lang="en-US" baseline="30000" dirty="0">
                <a:solidFill>
                  <a:schemeClr val="tx1"/>
                </a:solidFill>
              </a:rPr>
              <a:t>st</a:t>
            </a:r>
            <a:r>
              <a:rPr lang="en-US" dirty="0">
                <a:solidFill>
                  <a:schemeClr val="tx1"/>
                </a:solidFill>
              </a:rPr>
              <a:t>-2</a:t>
            </a:r>
            <a:r>
              <a:rPr lang="en-US" baseline="30000" dirty="0">
                <a:solidFill>
                  <a:schemeClr val="tx1"/>
                </a:solidFill>
              </a:rPr>
              <a:t>nd</a:t>
            </a:r>
            <a:r>
              <a:rPr lang="en-US" dirty="0">
                <a:solidFill>
                  <a:schemeClr val="tx1"/>
                </a:solidFill>
              </a:rPr>
              <a:t> Grade</a:t>
            </a:r>
          </a:p>
          <a:p>
            <a:pPr algn="ctr"/>
            <a:endParaRPr lang="en-US" dirty="0">
              <a:solidFill>
                <a:schemeClr val="tx1"/>
              </a:solidFill>
            </a:endParaRPr>
          </a:p>
          <a:p>
            <a:pPr algn="ctr"/>
            <a:r>
              <a:rPr lang="en-US" dirty="0">
                <a:solidFill>
                  <a:schemeClr val="tx1"/>
                </a:solidFill>
              </a:rPr>
              <a:t>Make up your own verses and actions!</a:t>
            </a:r>
          </a:p>
        </p:txBody>
      </p:sp>
      <p:sp>
        <p:nvSpPr>
          <p:cNvPr id="2" name="TextBox 1">
            <a:extLst>
              <a:ext uri="{FF2B5EF4-FFF2-40B4-BE49-F238E27FC236}">
                <a16:creationId xmlns:a16="http://schemas.microsoft.com/office/drawing/2014/main" id="{6B268208-13A9-46D9-8712-6C075E1C2746}"/>
              </a:ext>
            </a:extLst>
          </p:cNvPr>
          <p:cNvSpPr txBox="1"/>
          <p:nvPr/>
        </p:nvSpPr>
        <p:spPr>
          <a:xfrm>
            <a:off x="4267200" y="1527544"/>
            <a:ext cx="4818312" cy="2246769"/>
          </a:xfrm>
          <a:prstGeom prst="rect">
            <a:avLst/>
          </a:prstGeom>
          <a:noFill/>
        </p:spPr>
        <p:txBody>
          <a:bodyPr wrap="square" rtlCol="0">
            <a:spAutoFit/>
          </a:bodyPr>
          <a:lstStyle/>
          <a:p>
            <a:r>
              <a:rPr lang="en-US" dirty="0"/>
              <a:t>Wipers go swish, swish, swish. (hands swish)</a:t>
            </a:r>
          </a:p>
          <a:p>
            <a:endParaRPr lang="en-US" dirty="0"/>
          </a:p>
          <a:p>
            <a:r>
              <a:rPr lang="en-US" dirty="0"/>
              <a:t>Driver says move on back. (thumb points over shoulder)</a:t>
            </a:r>
          </a:p>
          <a:p>
            <a:endParaRPr lang="en-US" dirty="0"/>
          </a:p>
          <a:p>
            <a:r>
              <a:rPr lang="en-US" dirty="0"/>
              <a:t>People on the bus go up and down.(move up and down)</a:t>
            </a:r>
          </a:p>
          <a:p>
            <a:endParaRPr lang="en-US" dirty="0"/>
          </a:p>
          <a:p>
            <a:r>
              <a:rPr lang="en-US" dirty="0"/>
              <a:t>Baby on the bus says, “wah, wah, wah.” (pretend cry)</a:t>
            </a:r>
          </a:p>
          <a:p>
            <a:endParaRPr lang="en-US" dirty="0"/>
          </a:p>
          <a:p>
            <a:r>
              <a:rPr lang="en-US" dirty="0"/>
              <a:t>Mommy’s on the bus says, “</a:t>
            </a:r>
            <a:r>
              <a:rPr lang="en-US" dirty="0" err="1"/>
              <a:t>Sh</a:t>
            </a:r>
            <a:r>
              <a:rPr lang="en-US" dirty="0"/>
              <a:t>, </a:t>
            </a:r>
            <a:r>
              <a:rPr lang="en-US" dirty="0" err="1"/>
              <a:t>sh</a:t>
            </a:r>
            <a:r>
              <a:rPr lang="en-US" dirty="0"/>
              <a:t>, sh.” (finger to mouth)</a:t>
            </a:r>
          </a:p>
          <a:p>
            <a:endParaRPr lang="en-US" dirty="0"/>
          </a:p>
        </p:txBody>
      </p:sp>
      <p:sp>
        <p:nvSpPr>
          <p:cNvPr id="7" name="TextBox 6">
            <a:extLst>
              <a:ext uri="{FF2B5EF4-FFF2-40B4-BE49-F238E27FC236}">
                <a16:creationId xmlns:a16="http://schemas.microsoft.com/office/drawing/2014/main" id="{417D26E8-5017-46DB-ABC2-45FA1B2D5219}"/>
              </a:ext>
            </a:extLst>
          </p:cNvPr>
          <p:cNvSpPr txBox="1"/>
          <p:nvPr/>
        </p:nvSpPr>
        <p:spPr>
          <a:xfrm>
            <a:off x="58488" y="1181099"/>
            <a:ext cx="4334202" cy="2523768"/>
          </a:xfrm>
          <a:prstGeom prst="rect">
            <a:avLst/>
          </a:prstGeom>
          <a:noFill/>
        </p:spPr>
        <p:txBody>
          <a:bodyPr wrap="square" rtlCol="0">
            <a:spAutoFit/>
          </a:bodyPr>
          <a:lstStyle/>
          <a:p>
            <a:pPr lvl="0"/>
            <a:endParaRPr lang="en-US" dirty="0">
              <a:solidFill>
                <a:schemeClr val="tx1"/>
              </a:solidFill>
              <a:ea typeface="Comic Sans MS"/>
              <a:cs typeface="Comic Sans MS"/>
              <a:sym typeface="Comic Sans MS"/>
            </a:endParaRPr>
          </a:p>
          <a:p>
            <a:r>
              <a:rPr lang="en-US" sz="1600" dirty="0">
                <a:solidFill>
                  <a:schemeClr val="tx1"/>
                </a:solidFill>
                <a:ea typeface="Comic Sans MS"/>
                <a:cs typeface="Comic Sans MS"/>
                <a:sym typeface="Comic Sans MS"/>
              </a:rPr>
              <a:t>The Wheels on the Bus go </a:t>
            </a:r>
          </a:p>
          <a:p>
            <a:r>
              <a:rPr lang="en-US" sz="1600" dirty="0">
                <a:solidFill>
                  <a:schemeClr val="tx1"/>
                </a:solidFill>
                <a:ea typeface="Comic Sans MS"/>
                <a:cs typeface="Comic Sans MS"/>
                <a:sym typeface="Comic Sans MS"/>
              </a:rPr>
              <a:t>‘round and round (x3)-arms go in circle</a:t>
            </a:r>
          </a:p>
          <a:p>
            <a:r>
              <a:rPr lang="en-US" sz="1600" dirty="0">
                <a:solidFill>
                  <a:schemeClr val="tx1"/>
                </a:solidFill>
                <a:ea typeface="Comic Sans MS"/>
                <a:cs typeface="Comic Sans MS"/>
                <a:sym typeface="Comic Sans MS"/>
              </a:rPr>
              <a:t>The Wheels on the Bus go </a:t>
            </a:r>
          </a:p>
          <a:p>
            <a:r>
              <a:rPr lang="en-US" sz="1600" dirty="0">
                <a:solidFill>
                  <a:schemeClr val="tx1"/>
                </a:solidFill>
                <a:ea typeface="Comic Sans MS"/>
                <a:cs typeface="Comic Sans MS"/>
                <a:sym typeface="Comic Sans MS"/>
              </a:rPr>
              <a:t>‘round and round, all through the town.</a:t>
            </a:r>
          </a:p>
          <a:p>
            <a:endParaRPr lang="en-US" sz="1600" dirty="0">
              <a:solidFill>
                <a:schemeClr val="tx1"/>
              </a:solidFill>
              <a:ea typeface="Comic Sans MS"/>
              <a:cs typeface="Comic Sans MS"/>
              <a:sym typeface="Comic Sans MS"/>
            </a:endParaRPr>
          </a:p>
          <a:p>
            <a:r>
              <a:rPr lang="en-US" sz="1600" dirty="0">
                <a:solidFill>
                  <a:schemeClr val="tx1"/>
                </a:solidFill>
                <a:ea typeface="Comic Sans MS"/>
                <a:cs typeface="Comic Sans MS"/>
                <a:sym typeface="Comic Sans MS"/>
              </a:rPr>
              <a:t>The Horn on the Bus go</a:t>
            </a:r>
          </a:p>
          <a:p>
            <a:r>
              <a:rPr lang="en-US" sz="1600" dirty="0">
                <a:solidFill>
                  <a:schemeClr val="tx1"/>
                </a:solidFill>
                <a:ea typeface="Comic Sans MS"/>
                <a:cs typeface="Comic Sans MS"/>
                <a:sym typeface="Comic Sans MS"/>
              </a:rPr>
              <a:t>Beep, beep, beep! (x3)-press the horn</a:t>
            </a:r>
          </a:p>
          <a:p>
            <a:r>
              <a:rPr lang="en-US" sz="1600" dirty="0">
                <a:solidFill>
                  <a:schemeClr val="tx1"/>
                </a:solidFill>
                <a:ea typeface="Comic Sans MS"/>
                <a:cs typeface="Comic Sans MS"/>
                <a:sym typeface="Comic Sans MS"/>
              </a:rPr>
              <a:t>The Horn on the Bus go</a:t>
            </a:r>
          </a:p>
          <a:p>
            <a:r>
              <a:rPr lang="en-US" sz="1600" dirty="0">
                <a:solidFill>
                  <a:schemeClr val="tx1"/>
                </a:solidFill>
                <a:ea typeface="Comic Sans MS"/>
                <a:cs typeface="Comic Sans MS"/>
                <a:sym typeface="Comic Sans MS"/>
              </a:rPr>
              <a:t>Beep, beep, beep! All through the town</a:t>
            </a:r>
            <a:r>
              <a:rPr lang="en-US" dirty="0">
                <a:solidFill>
                  <a:schemeClr val="tx1"/>
                </a:solidFill>
                <a:ea typeface="Comic Sans MS"/>
                <a:cs typeface="Comic Sans MS"/>
                <a:sym typeface="Comic Sans MS"/>
              </a:rPr>
              <a:t>.</a:t>
            </a:r>
          </a:p>
        </p:txBody>
      </p:sp>
      <p:pic>
        <p:nvPicPr>
          <p:cNvPr id="8" name="Wheels on the Bus">
            <a:hlinkClick r:id="" action="ppaction://media"/>
            <a:extLst>
              <a:ext uri="{FF2B5EF4-FFF2-40B4-BE49-F238E27FC236}">
                <a16:creationId xmlns:a16="http://schemas.microsoft.com/office/drawing/2014/main" id="{AA03B776-7BD3-4A5D-8C1E-81DDACCC09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36543" y="146597"/>
            <a:ext cx="487363" cy="487363"/>
          </a:xfrm>
          <a:prstGeom prst="rect">
            <a:avLst/>
          </a:prstGeom>
        </p:spPr>
      </p:pic>
    </p:spTree>
    <p:extLst>
      <p:ext uri="{BB962C8B-B14F-4D97-AF65-F5344CB8AC3E}">
        <p14:creationId xmlns:p14="http://schemas.microsoft.com/office/powerpoint/2010/main" val="64789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5"/>
          <a:stretch>
            <a:fillRect/>
          </a:stretch>
        </p:blipFill>
        <p:spPr>
          <a:xfrm>
            <a:off x="-14514" y="-130629"/>
            <a:ext cx="9144000" cy="5208815"/>
          </a:xfrm>
          <a:prstGeom prst="rect">
            <a:avLst/>
          </a:prstGeom>
        </p:spPr>
      </p:pic>
      <p:sp>
        <p:nvSpPr>
          <p:cNvPr id="54" name="Google Shape;54;p13"/>
          <p:cNvSpPr txBox="1">
            <a:spLocks noGrp="1"/>
          </p:cNvSpPr>
          <p:nvPr>
            <p:ph type="subTitle" idx="1"/>
          </p:nvPr>
        </p:nvSpPr>
        <p:spPr>
          <a:xfrm>
            <a:off x="311700" y="178895"/>
            <a:ext cx="8520600" cy="466991"/>
          </a:xfrm>
          <a:prstGeom prst="rect">
            <a:avLst/>
          </a:prstGeom>
        </p:spPr>
        <p:txBody>
          <a:bodyPr spcFirstLastPara="1" wrap="square" lIns="91425" tIns="91425" rIns="91425" bIns="91425" anchor="t" anchorCtr="0">
            <a:noAutofit/>
          </a:bodyPr>
          <a:lstStyle/>
          <a:p>
            <a:pPr marL="0" indent="0"/>
            <a:r>
              <a:rPr lang="en-US" sz="2400" b="1" i="1" dirty="0"/>
              <a:t>Arioso</a:t>
            </a:r>
          </a:p>
          <a:p>
            <a:pPr marL="0" indent="0"/>
            <a:endParaRPr lang="en-US" sz="1600" dirty="0"/>
          </a:p>
          <a:p>
            <a:pPr marL="0" lvl="0" indent="0"/>
            <a:r>
              <a:rPr lang="en-US" dirty="0"/>
              <a:t> </a:t>
            </a:r>
            <a:endParaRPr lang="en-US" sz="2000" dirty="0">
              <a:latin typeface="Comic Sans MS"/>
              <a:ea typeface="Comic Sans MS"/>
              <a:cs typeface="Comic Sans MS"/>
              <a:sym typeface="Comic Sans MS"/>
            </a:endParaRPr>
          </a:p>
          <a:p>
            <a:pPr marL="0" lvl="0" indent="0"/>
            <a:r>
              <a:rPr lang="en-US" sz="2000" dirty="0">
                <a:latin typeface="Comic Sans MS"/>
                <a:ea typeface="Comic Sans MS"/>
                <a:cs typeface="Comic Sans MS"/>
                <a:sym typeface="Comic Sans MS"/>
              </a:rPr>
              <a:t>Arioso Land is what we call it when as a class, we hold conversations using our singing voice.</a:t>
            </a:r>
          </a:p>
          <a:p>
            <a:pPr marL="0" lvl="0" indent="0"/>
            <a:r>
              <a:rPr lang="en-US" sz="2000" dirty="0">
                <a:latin typeface="Comic Sans MS"/>
                <a:ea typeface="Comic Sans MS"/>
                <a:cs typeface="Comic Sans MS"/>
                <a:sym typeface="Comic Sans MS"/>
              </a:rPr>
              <a:t>What we want to use is our high, light singing voice to work the muscles so that children learn to use their whole voice and not just the heavy voice we use when talking.</a:t>
            </a:r>
          </a:p>
          <a:p>
            <a:pPr marL="0" lvl="0" indent="0"/>
            <a:endParaRPr lang="en-US" sz="2000" dirty="0">
              <a:latin typeface="Comic Sans MS"/>
              <a:ea typeface="Comic Sans MS"/>
              <a:cs typeface="Comic Sans MS"/>
              <a:sym typeface="Comic Sans MS"/>
            </a:endParaRPr>
          </a:p>
          <a:p>
            <a:pPr marL="0" lvl="0" indent="0"/>
            <a:r>
              <a:rPr lang="en-US" sz="2000" u="sng" dirty="0">
                <a:latin typeface="Comic Sans MS"/>
                <a:ea typeface="Comic Sans MS"/>
                <a:cs typeface="Comic Sans MS"/>
                <a:sym typeface="Comic Sans MS"/>
              </a:rPr>
              <a:t>Ideas for Arioso</a:t>
            </a:r>
          </a:p>
          <a:p>
            <a:pPr marL="342900" lvl="0">
              <a:buFont typeface="Arial" panose="020B0604020202020204" pitchFamily="34" charset="0"/>
              <a:buChar char="•"/>
            </a:pPr>
            <a:r>
              <a:rPr lang="en-US" sz="2000" b="1" dirty="0">
                <a:latin typeface="Comic Sans MS"/>
                <a:ea typeface="Comic Sans MS"/>
                <a:cs typeface="Comic Sans MS"/>
                <a:sym typeface="Comic Sans MS"/>
              </a:rPr>
              <a:t>Have the child hold a conversation with a stuffed animal about…</a:t>
            </a:r>
          </a:p>
          <a:p>
            <a:pPr marL="800100" lvl="1" indent="-342900">
              <a:buFont typeface="Arial" panose="020B0604020202020204" pitchFamily="34" charset="0"/>
              <a:buChar char="•"/>
            </a:pPr>
            <a:r>
              <a:rPr lang="en-US" sz="2000" dirty="0">
                <a:latin typeface="Comic Sans MS"/>
                <a:ea typeface="Comic Sans MS"/>
                <a:cs typeface="Comic Sans MS"/>
                <a:sym typeface="Comic Sans MS"/>
              </a:rPr>
              <a:t>What they ate for breakfast</a:t>
            </a:r>
          </a:p>
          <a:p>
            <a:pPr marL="800100" lvl="1" indent="-342900">
              <a:buFont typeface="Arial" panose="020B0604020202020204" pitchFamily="34" charset="0"/>
              <a:buChar char="•"/>
            </a:pPr>
            <a:r>
              <a:rPr lang="en-US" sz="2000" dirty="0">
                <a:latin typeface="Comic Sans MS"/>
                <a:ea typeface="Comic Sans MS"/>
                <a:cs typeface="Comic Sans MS"/>
                <a:sym typeface="Comic Sans MS"/>
              </a:rPr>
              <a:t>What they want to do with a friend</a:t>
            </a:r>
          </a:p>
          <a:p>
            <a:pPr marL="800100" lvl="1" indent="-342900">
              <a:buFont typeface="Arial" panose="020B0604020202020204" pitchFamily="34" charset="0"/>
              <a:buChar char="•"/>
            </a:pPr>
            <a:r>
              <a:rPr lang="en-US" sz="2000" dirty="0">
                <a:latin typeface="Comic Sans MS"/>
                <a:ea typeface="Comic Sans MS"/>
                <a:cs typeface="Comic Sans MS"/>
                <a:sym typeface="Comic Sans MS"/>
              </a:rPr>
              <a:t>Read a book in a singing voice</a:t>
            </a:r>
          </a:p>
          <a:p>
            <a:pPr marL="0" lvl="0" indent="0" algn="ctr" rtl="0">
              <a:spcBef>
                <a:spcPts val="0"/>
              </a:spcBef>
              <a:spcAft>
                <a:spcPts val="0"/>
              </a:spcAft>
              <a:buNone/>
            </a:pPr>
            <a:endParaRPr dirty="0"/>
          </a:p>
        </p:txBody>
      </p:sp>
      <p:sp>
        <p:nvSpPr>
          <p:cNvPr id="4" name="TextBox 3">
            <a:extLst>
              <a:ext uri="{FF2B5EF4-FFF2-40B4-BE49-F238E27FC236}">
                <a16:creationId xmlns:a16="http://schemas.microsoft.com/office/drawing/2014/main" id="{80523DDD-20CC-4104-A658-A24CAE9117E6}"/>
              </a:ext>
            </a:extLst>
          </p:cNvPr>
          <p:cNvSpPr txBox="1"/>
          <p:nvPr/>
        </p:nvSpPr>
        <p:spPr>
          <a:xfrm>
            <a:off x="311700" y="178895"/>
            <a:ext cx="2245125" cy="523220"/>
          </a:xfrm>
          <a:prstGeom prst="rect">
            <a:avLst/>
          </a:prstGeom>
          <a:noFill/>
        </p:spPr>
        <p:txBody>
          <a:bodyPr wrap="square" rtlCol="0">
            <a:spAutoFit/>
          </a:bodyPr>
          <a:lstStyle/>
          <a:p>
            <a:r>
              <a:rPr lang="en-US" dirty="0"/>
              <a:t>Click on speaker and then play to hear recordings</a:t>
            </a:r>
          </a:p>
        </p:txBody>
      </p:sp>
      <p:pic>
        <p:nvPicPr>
          <p:cNvPr id="2" name="Arioso Land info">
            <a:hlinkClick r:id="" action="ppaction://media"/>
            <a:extLst>
              <a:ext uri="{FF2B5EF4-FFF2-40B4-BE49-F238E27FC236}">
                <a16:creationId xmlns:a16="http://schemas.microsoft.com/office/drawing/2014/main" id="{905F55C7-99BC-4101-96C3-3322B5D25D1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756695" y="402205"/>
            <a:ext cx="487362" cy="487362"/>
          </a:xfrm>
          <a:prstGeom prst="rect">
            <a:avLst/>
          </a:prstGeom>
        </p:spPr>
      </p:pic>
    </p:spTree>
    <p:extLst>
      <p:ext uri="{BB962C8B-B14F-4D97-AF65-F5344CB8AC3E}">
        <p14:creationId xmlns:p14="http://schemas.microsoft.com/office/powerpoint/2010/main" val="215133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5"/>
          <a:stretch>
            <a:fillRect/>
          </a:stretch>
        </p:blipFill>
        <p:spPr>
          <a:xfrm>
            <a:off x="0" y="0"/>
            <a:ext cx="9144000" cy="5208815"/>
          </a:xfrm>
          <a:prstGeom prst="rect">
            <a:avLst/>
          </a:prstGeom>
        </p:spPr>
      </p:pic>
      <p:sp>
        <p:nvSpPr>
          <p:cNvPr id="54" name="Google Shape;54;p13"/>
          <p:cNvSpPr txBox="1">
            <a:spLocks noGrp="1"/>
          </p:cNvSpPr>
          <p:nvPr>
            <p:ph type="subTitle" idx="1"/>
          </p:nvPr>
        </p:nvSpPr>
        <p:spPr>
          <a:xfrm>
            <a:off x="311700" y="178895"/>
            <a:ext cx="8520600" cy="466991"/>
          </a:xfrm>
          <a:prstGeom prst="rect">
            <a:avLst/>
          </a:prstGeom>
        </p:spPr>
        <p:txBody>
          <a:bodyPr spcFirstLastPara="1" wrap="square" lIns="91425" tIns="91425" rIns="91425" bIns="91425" anchor="t" anchorCtr="0">
            <a:noAutofit/>
          </a:bodyPr>
          <a:lstStyle/>
          <a:p>
            <a:pPr marL="0" indent="0"/>
            <a:r>
              <a:rPr lang="en-US" sz="2400" i="1" dirty="0"/>
              <a:t>Keeping the Beat</a:t>
            </a:r>
          </a:p>
          <a:p>
            <a:pPr marL="0" indent="0"/>
            <a:endParaRPr lang="en-US" sz="1600" dirty="0"/>
          </a:p>
          <a:p>
            <a:pPr marL="0" lvl="0" indent="0"/>
            <a:r>
              <a:rPr lang="en-US" dirty="0"/>
              <a:t>Find a favorite </a:t>
            </a:r>
            <a:r>
              <a:rPr lang="en-US" dirty="0" err="1"/>
              <a:t>song,or</a:t>
            </a:r>
            <a:r>
              <a:rPr lang="en-US" dirty="0"/>
              <a:t> use the one in the link.</a:t>
            </a:r>
          </a:p>
          <a:p>
            <a:pPr marL="0" lvl="0" indent="0"/>
            <a:endParaRPr lang="en-US" dirty="0"/>
          </a:p>
          <a:p>
            <a:pPr marL="0" lvl="0" indent="0"/>
            <a:r>
              <a:rPr lang="en-US" dirty="0"/>
              <a:t>Show the beat by tapping your legs, floor, a parent approved item, or clap.</a:t>
            </a:r>
          </a:p>
          <a:p>
            <a:pPr marL="0" lvl="0" indent="0"/>
            <a:r>
              <a:rPr lang="en-US" dirty="0"/>
              <a:t>Whatever you do, make sure you can hear the music. </a:t>
            </a:r>
          </a:p>
          <a:p>
            <a:pPr marL="0" lvl="0" indent="0"/>
            <a:endParaRPr lang="en-US" sz="2000" dirty="0">
              <a:latin typeface="Comic Sans MS"/>
              <a:ea typeface="Comic Sans MS"/>
              <a:cs typeface="Comic Sans MS"/>
              <a:sym typeface="Comic Sans MS"/>
            </a:endParaRPr>
          </a:p>
          <a:p>
            <a:pPr marL="0" lvl="0" indent="0"/>
            <a:endParaRPr lang="en-US" sz="2000" dirty="0">
              <a:latin typeface="Comic Sans MS"/>
              <a:ea typeface="Comic Sans MS"/>
              <a:cs typeface="Comic Sans MS"/>
              <a:sym typeface="Comic Sans MS"/>
            </a:endParaRPr>
          </a:p>
          <a:p>
            <a:pPr marL="0" lvl="0" indent="0" algn="ctr" rtl="0">
              <a:spcBef>
                <a:spcPts val="0"/>
              </a:spcBef>
              <a:spcAft>
                <a:spcPts val="0"/>
              </a:spcAft>
              <a:buNone/>
            </a:pPr>
            <a:endParaRPr dirty="0"/>
          </a:p>
        </p:txBody>
      </p:sp>
      <p:sp>
        <p:nvSpPr>
          <p:cNvPr id="14" name="Rectangle 13">
            <a:extLst>
              <a:ext uri="{FF2B5EF4-FFF2-40B4-BE49-F238E27FC236}">
                <a16:creationId xmlns:a16="http://schemas.microsoft.com/office/drawing/2014/main" id="{B75E0D63-E0C8-4672-B1A4-1C23359E0EBD}"/>
              </a:ext>
            </a:extLst>
          </p:cNvPr>
          <p:cNvSpPr/>
          <p:nvPr/>
        </p:nvSpPr>
        <p:spPr>
          <a:xfrm>
            <a:off x="6188472" y="3048000"/>
            <a:ext cx="2733432" cy="1916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r>
              <a:rPr lang="en-US" baseline="30000" dirty="0">
                <a:solidFill>
                  <a:schemeClr val="tx1"/>
                </a:solidFill>
              </a:rPr>
              <a:t>nd</a:t>
            </a:r>
            <a:r>
              <a:rPr lang="en-US" dirty="0">
                <a:solidFill>
                  <a:schemeClr val="tx1"/>
                </a:solidFill>
              </a:rPr>
              <a:t> Grade</a:t>
            </a:r>
          </a:p>
          <a:p>
            <a:pPr algn="ctr"/>
            <a:endParaRPr lang="en-US" dirty="0">
              <a:solidFill>
                <a:schemeClr val="tx1"/>
              </a:solidFill>
            </a:endParaRPr>
          </a:p>
          <a:p>
            <a:pPr algn="ctr"/>
            <a:r>
              <a:rPr lang="en-US" dirty="0">
                <a:solidFill>
                  <a:schemeClr val="tx1"/>
                </a:solidFill>
              </a:rPr>
              <a:t>Can you play the </a:t>
            </a:r>
          </a:p>
          <a:p>
            <a:pPr algn="ctr"/>
            <a:r>
              <a:rPr lang="en-US" dirty="0">
                <a:solidFill>
                  <a:schemeClr val="tx1"/>
                </a:solidFill>
              </a:rPr>
              <a:t>Du-De Du rhythm to the song?</a:t>
            </a:r>
          </a:p>
          <a:p>
            <a:pPr algn="ctr"/>
            <a:endParaRPr lang="en-US" dirty="0">
              <a:solidFill>
                <a:schemeClr val="tx1"/>
              </a:solidFill>
            </a:endParaRPr>
          </a:p>
          <a:p>
            <a:pPr algn="ctr"/>
            <a:endParaRPr lang="en-US" dirty="0">
              <a:solidFill>
                <a:schemeClr val="tx1"/>
              </a:solidFill>
            </a:endParaRPr>
          </a:p>
        </p:txBody>
      </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9D43C871-2859-42E0-A902-1D46F35996E4}"/>
                  </a:ext>
                </a:extLst>
              </p14:cNvPr>
              <p14:cNvContentPartPr/>
              <p14:nvPr/>
            </p14:nvContentPartPr>
            <p14:xfrm>
              <a:off x="7439268" y="4387976"/>
              <a:ext cx="115920" cy="422280"/>
            </p14:xfrm>
          </p:contentPart>
        </mc:Choice>
        <mc:Fallback xmlns="">
          <p:pic>
            <p:nvPicPr>
              <p:cNvPr id="7" name="Ink 6">
                <a:extLst>
                  <a:ext uri="{FF2B5EF4-FFF2-40B4-BE49-F238E27FC236}">
                    <a16:creationId xmlns:a16="http://schemas.microsoft.com/office/drawing/2014/main" id="{9D43C871-2859-42E0-A902-1D46F35996E4}"/>
                  </a:ext>
                </a:extLst>
              </p:cNvPr>
              <p:cNvPicPr/>
              <p:nvPr/>
            </p:nvPicPr>
            <p:blipFill>
              <a:blip r:embed="rId7"/>
              <a:stretch>
                <a:fillRect/>
              </a:stretch>
            </p:blipFill>
            <p:spPr>
              <a:xfrm>
                <a:off x="7403379" y="4351976"/>
                <a:ext cx="187338" cy="493920"/>
              </a:xfrm>
              <a:prstGeom prst="rect">
                <a:avLst/>
              </a:prstGeom>
            </p:spPr>
          </p:pic>
        </mc:Fallback>
      </mc:AlternateContent>
      <p:sp>
        <p:nvSpPr>
          <p:cNvPr id="16" name="TextBox 15">
            <a:extLst>
              <a:ext uri="{FF2B5EF4-FFF2-40B4-BE49-F238E27FC236}">
                <a16:creationId xmlns:a16="http://schemas.microsoft.com/office/drawing/2014/main" id="{0C1F8D8A-F965-430B-8313-68DCF5538437}"/>
              </a:ext>
            </a:extLst>
          </p:cNvPr>
          <p:cNvSpPr txBox="1"/>
          <p:nvPr/>
        </p:nvSpPr>
        <p:spPr>
          <a:xfrm>
            <a:off x="311700" y="4324836"/>
            <a:ext cx="2245125" cy="523220"/>
          </a:xfrm>
          <a:prstGeom prst="rect">
            <a:avLst/>
          </a:prstGeom>
          <a:noFill/>
        </p:spPr>
        <p:txBody>
          <a:bodyPr wrap="square" rtlCol="0">
            <a:spAutoFit/>
          </a:bodyPr>
          <a:lstStyle/>
          <a:p>
            <a:r>
              <a:rPr lang="en-US" dirty="0"/>
              <a:t>Click on speaker and then play to hear recordings</a:t>
            </a:r>
          </a:p>
        </p:txBody>
      </p:sp>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EFD817E7-B956-4471-A04C-2A6E7F99E42C}"/>
                  </a:ext>
                </a:extLst>
              </p14:cNvPr>
              <p14:cNvContentPartPr/>
              <p14:nvPr/>
            </p14:nvContentPartPr>
            <p14:xfrm>
              <a:off x="6692808" y="4375306"/>
              <a:ext cx="115920" cy="422280"/>
            </p14:xfrm>
          </p:contentPart>
        </mc:Choice>
        <mc:Fallback xmlns="">
          <p:pic>
            <p:nvPicPr>
              <p:cNvPr id="15" name="Ink 14">
                <a:extLst>
                  <a:ext uri="{FF2B5EF4-FFF2-40B4-BE49-F238E27FC236}">
                    <a16:creationId xmlns:a16="http://schemas.microsoft.com/office/drawing/2014/main" id="{EFD817E7-B956-4471-A04C-2A6E7F99E42C}"/>
                  </a:ext>
                </a:extLst>
              </p:cNvPr>
              <p:cNvPicPr/>
              <p:nvPr/>
            </p:nvPicPr>
            <p:blipFill>
              <a:blip r:embed="rId7"/>
              <a:stretch>
                <a:fillRect/>
              </a:stretch>
            </p:blipFill>
            <p:spPr>
              <a:xfrm>
                <a:off x="6656919" y="4339306"/>
                <a:ext cx="187338" cy="493920"/>
              </a:xfrm>
              <a:prstGeom prst="rect">
                <a:avLst/>
              </a:prstGeom>
            </p:spPr>
          </p:pic>
        </mc:Fallback>
      </mc:AlternateContent>
      <p:grpSp>
        <p:nvGrpSpPr>
          <p:cNvPr id="17" name="Group 16">
            <a:extLst>
              <a:ext uri="{FF2B5EF4-FFF2-40B4-BE49-F238E27FC236}">
                <a16:creationId xmlns:a16="http://schemas.microsoft.com/office/drawing/2014/main" id="{6C8130FE-6BE7-4AD0-A739-E10B00DF369D}"/>
              </a:ext>
            </a:extLst>
          </p:cNvPr>
          <p:cNvGrpSpPr/>
          <p:nvPr/>
        </p:nvGrpSpPr>
        <p:grpSpPr>
          <a:xfrm>
            <a:off x="6808548" y="4359096"/>
            <a:ext cx="224280" cy="37800"/>
            <a:chOff x="1921151" y="4107285"/>
            <a:chExt cx="224280" cy="37800"/>
          </a:xfrm>
        </p:grpSpPr>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1B611108-8D69-44F5-9214-7BD567FAD772}"/>
                    </a:ext>
                  </a:extLst>
                </p14:cNvPr>
                <p14:cNvContentPartPr/>
                <p14:nvPr/>
              </p14:nvContentPartPr>
              <p14:xfrm>
                <a:off x="1921151" y="4107285"/>
                <a:ext cx="360" cy="360"/>
              </p14:xfrm>
            </p:contentPart>
          </mc:Choice>
          <mc:Fallback xmlns="">
            <p:pic>
              <p:nvPicPr>
                <p:cNvPr id="18" name="Ink 17">
                  <a:extLst>
                    <a:ext uri="{FF2B5EF4-FFF2-40B4-BE49-F238E27FC236}">
                      <a16:creationId xmlns:a16="http://schemas.microsoft.com/office/drawing/2014/main" id="{1B611108-8D69-44F5-9214-7BD567FAD772}"/>
                    </a:ext>
                  </a:extLst>
                </p:cNvPr>
                <p:cNvPicPr/>
                <p:nvPr/>
              </p:nvPicPr>
              <p:blipFill>
                <a:blip r:embed="rId10"/>
                <a:stretch>
                  <a:fillRect/>
                </a:stretch>
              </p:blipFill>
              <p:spPr>
                <a:xfrm>
                  <a:off x="1885151" y="407128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76348399-3215-429A-84A1-33034B606C42}"/>
                    </a:ext>
                  </a:extLst>
                </p14:cNvPr>
                <p14:cNvContentPartPr/>
                <p14:nvPr/>
              </p14:nvContentPartPr>
              <p14:xfrm>
                <a:off x="1921151" y="4107285"/>
                <a:ext cx="224280" cy="37800"/>
              </p14:xfrm>
            </p:contentPart>
          </mc:Choice>
          <mc:Fallback xmlns="">
            <p:pic>
              <p:nvPicPr>
                <p:cNvPr id="19" name="Ink 18">
                  <a:extLst>
                    <a:ext uri="{FF2B5EF4-FFF2-40B4-BE49-F238E27FC236}">
                      <a16:creationId xmlns:a16="http://schemas.microsoft.com/office/drawing/2014/main" id="{76348399-3215-429A-84A1-33034B606C42}"/>
                    </a:ext>
                  </a:extLst>
                </p:cNvPr>
                <p:cNvPicPr/>
                <p:nvPr/>
              </p:nvPicPr>
              <p:blipFill>
                <a:blip r:embed="rId12"/>
                <a:stretch>
                  <a:fillRect/>
                </a:stretch>
              </p:blipFill>
              <p:spPr>
                <a:xfrm>
                  <a:off x="1885151" y="4071285"/>
                  <a:ext cx="295920" cy="10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CDEC67DA-7965-4CE4-882C-78133DA4ECBF}"/>
                  </a:ext>
                </a:extLst>
              </p14:cNvPr>
              <p14:cNvContentPartPr/>
              <p14:nvPr/>
            </p14:nvContentPartPr>
            <p14:xfrm>
              <a:off x="6945888" y="4400428"/>
              <a:ext cx="115920" cy="422280"/>
            </p14:xfrm>
          </p:contentPart>
        </mc:Choice>
        <mc:Fallback xmlns="">
          <p:pic>
            <p:nvPicPr>
              <p:cNvPr id="20" name="Ink 19">
                <a:extLst>
                  <a:ext uri="{FF2B5EF4-FFF2-40B4-BE49-F238E27FC236}">
                    <a16:creationId xmlns:a16="http://schemas.microsoft.com/office/drawing/2014/main" id="{CDEC67DA-7965-4CE4-882C-78133DA4ECBF}"/>
                  </a:ext>
                </a:extLst>
              </p:cNvPr>
              <p:cNvPicPr/>
              <p:nvPr/>
            </p:nvPicPr>
            <p:blipFill>
              <a:blip r:embed="rId7"/>
              <a:stretch>
                <a:fillRect/>
              </a:stretch>
            </p:blipFill>
            <p:spPr>
              <a:xfrm>
                <a:off x="6909999" y="4364428"/>
                <a:ext cx="187338" cy="493920"/>
              </a:xfrm>
              <a:prstGeom prst="rect">
                <a:avLst/>
              </a:prstGeom>
            </p:spPr>
          </p:pic>
        </mc:Fallback>
      </mc:AlternateContent>
      <p:pic>
        <p:nvPicPr>
          <p:cNvPr id="3" name="Shake the Apple Tree">
            <a:hlinkClick r:id="" action="ppaction://media"/>
            <a:extLst>
              <a:ext uri="{FF2B5EF4-FFF2-40B4-BE49-F238E27FC236}">
                <a16:creationId xmlns:a16="http://schemas.microsoft.com/office/drawing/2014/main" id="{6D7D08FB-23E7-4CEA-A604-C7534AEE8712}"/>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2711847" y="3837473"/>
            <a:ext cx="487363" cy="487363"/>
          </a:xfrm>
          <a:prstGeom prst="rect">
            <a:avLst/>
          </a:prstGeom>
        </p:spPr>
      </p:pic>
    </p:spTree>
    <p:extLst>
      <p:ext uri="{BB962C8B-B14F-4D97-AF65-F5344CB8AC3E}">
        <p14:creationId xmlns:p14="http://schemas.microsoft.com/office/powerpoint/2010/main" val="220205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6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5"/>
          <a:stretch>
            <a:fillRect/>
          </a:stretch>
        </p:blipFill>
        <p:spPr>
          <a:xfrm>
            <a:off x="0" y="-65315"/>
            <a:ext cx="9144000" cy="5208815"/>
          </a:xfrm>
          <a:prstGeom prst="rect">
            <a:avLst/>
          </a:prstGeom>
        </p:spPr>
      </p:pic>
      <p:sp>
        <p:nvSpPr>
          <p:cNvPr id="54" name="Google Shape;54;p13"/>
          <p:cNvSpPr txBox="1">
            <a:spLocks noGrp="1"/>
          </p:cNvSpPr>
          <p:nvPr>
            <p:ph type="subTitle" idx="1"/>
          </p:nvPr>
        </p:nvSpPr>
        <p:spPr>
          <a:xfrm>
            <a:off x="311700" y="178895"/>
            <a:ext cx="8520600" cy="466991"/>
          </a:xfrm>
          <a:prstGeom prst="rect">
            <a:avLst/>
          </a:prstGeom>
        </p:spPr>
        <p:txBody>
          <a:bodyPr spcFirstLastPara="1" wrap="square" lIns="91425" tIns="91425" rIns="91425" bIns="91425" anchor="t" anchorCtr="0">
            <a:noAutofit/>
          </a:bodyPr>
          <a:lstStyle/>
          <a:p>
            <a:pPr marL="0" indent="0"/>
            <a:r>
              <a:rPr lang="en-US" sz="2400" i="1" dirty="0"/>
              <a:t>Song Tale – </a:t>
            </a:r>
            <a:r>
              <a:rPr lang="en-US" sz="2400" i="1" dirty="0" err="1"/>
              <a:t>Risseldy</a:t>
            </a:r>
            <a:r>
              <a:rPr lang="en-US" sz="2400" i="1" dirty="0"/>
              <a:t> </a:t>
            </a:r>
            <a:r>
              <a:rPr lang="en-US" sz="2400" i="1" dirty="0" err="1"/>
              <a:t>Rosseldy</a:t>
            </a:r>
            <a:endParaRPr lang="en-US" sz="2400" i="1" dirty="0"/>
          </a:p>
          <a:p>
            <a:pPr marL="0" indent="0"/>
            <a:endParaRPr lang="en-US" sz="1600" dirty="0"/>
          </a:p>
          <a:p>
            <a:pPr marL="0" lvl="0" indent="0"/>
            <a:r>
              <a:rPr lang="en-US" dirty="0"/>
              <a:t> </a:t>
            </a:r>
            <a:endParaRPr lang="en-US" sz="2000" dirty="0">
              <a:latin typeface="Comic Sans MS"/>
              <a:ea typeface="Comic Sans MS"/>
              <a:cs typeface="Comic Sans MS"/>
              <a:sym typeface="Comic Sans MS"/>
            </a:endParaRPr>
          </a:p>
          <a:p>
            <a:pPr marL="0" lvl="0" indent="0" algn="ctr" rtl="0">
              <a:spcBef>
                <a:spcPts val="0"/>
              </a:spcBef>
              <a:spcAft>
                <a:spcPts val="0"/>
              </a:spcAft>
              <a:buNone/>
            </a:pPr>
            <a:endParaRPr dirty="0"/>
          </a:p>
        </p:txBody>
      </p:sp>
      <p:sp>
        <p:nvSpPr>
          <p:cNvPr id="2" name="Rectangle 1">
            <a:extLst>
              <a:ext uri="{FF2B5EF4-FFF2-40B4-BE49-F238E27FC236}">
                <a16:creationId xmlns:a16="http://schemas.microsoft.com/office/drawing/2014/main" id="{032740B4-A0DE-47B0-B0B5-103FEA3C70FD}"/>
              </a:ext>
            </a:extLst>
          </p:cNvPr>
          <p:cNvSpPr/>
          <p:nvPr/>
        </p:nvSpPr>
        <p:spPr>
          <a:xfrm>
            <a:off x="6301563" y="1183758"/>
            <a:ext cx="2629786" cy="2998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813940F-D7D8-4950-9421-D3C8B27DDCE3}"/>
              </a:ext>
            </a:extLst>
          </p:cNvPr>
          <p:cNvSpPr txBox="1"/>
          <p:nvPr/>
        </p:nvSpPr>
        <p:spPr>
          <a:xfrm>
            <a:off x="4057834" y="717335"/>
            <a:ext cx="4062155" cy="1415772"/>
          </a:xfrm>
          <a:prstGeom prst="rect">
            <a:avLst/>
          </a:prstGeom>
          <a:noFill/>
        </p:spPr>
        <p:txBody>
          <a:bodyPr wrap="square" rtlCol="0">
            <a:spAutoFit/>
          </a:bodyPr>
          <a:lstStyle/>
          <a:p>
            <a:r>
              <a:rPr lang="en-US" sz="1800" b="1" dirty="0"/>
              <a:t>Song Tales are sung stories for you child to listen to – after a few listens, they may sing along on the parts that repeat, if they’d like.</a:t>
            </a:r>
          </a:p>
          <a:p>
            <a:endParaRPr lang="en-US" dirty="0"/>
          </a:p>
        </p:txBody>
      </p:sp>
      <p:sp>
        <p:nvSpPr>
          <p:cNvPr id="4" name="TextBox 3">
            <a:extLst>
              <a:ext uri="{FF2B5EF4-FFF2-40B4-BE49-F238E27FC236}">
                <a16:creationId xmlns:a16="http://schemas.microsoft.com/office/drawing/2014/main" id="{53FC21C1-057B-4C21-B232-6601CACED736}"/>
              </a:ext>
            </a:extLst>
          </p:cNvPr>
          <p:cNvSpPr txBox="1"/>
          <p:nvPr/>
        </p:nvSpPr>
        <p:spPr>
          <a:xfrm>
            <a:off x="6601952" y="2133107"/>
            <a:ext cx="2543173" cy="2246769"/>
          </a:xfrm>
          <a:prstGeom prst="rect">
            <a:avLst/>
          </a:prstGeom>
          <a:noFill/>
        </p:spPr>
        <p:txBody>
          <a:bodyPr wrap="square" rtlCol="0">
            <a:spAutoFit/>
          </a:bodyPr>
          <a:lstStyle/>
          <a:p>
            <a:r>
              <a:rPr lang="en-US" dirty="0"/>
              <a:t>Bonus activities with Song Tales:</a:t>
            </a:r>
          </a:p>
          <a:p>
            <a:endParaRPr lang="en-US" dirty="0"/>
          </a:p>
          <a:p>
            <a:r>
              <a:rPr lang="en-US" dirty="0"/>
              <a:t>*have them tell you what they think the story is about. </a:t>
            </a:r>
          </a:p>
          <a:p>
            <a:endParaRPr lang="en-US" dirty="0"/>
          </a:p>
          <a:p>
            <a:r>
              <a:rPr lang="en-US" dirty="0"/>
              <a:t>*Ask them to tell what happens first, then second, and then last.</a:t>
            </a:r>
          </a:p>
          <a:p>
            <a:endParaRPr lang="en-US" dirty="0"/>
          </a:p>
        </p:txBody>
      </p:sp>
      <p:sp>
        <p:nvSpPr>
          <p:cNvPr id="6" name="TextBox 5">
            <a:extLst>
              <a:ext uri="{FF2B5EF4-FFF2-40B4-BE49-F238E27FC236}">
                <a16:creationId xmlns:a16="http://schemas.microsoft.com/office/drawing/2014/main" id="{B1A51361-6014-41F3-B745-6AC1B84238D5}"/>
              </a:ext>
            </a:extLst>
          </p:cNvPr>
          <p:cNvSpPr txBox="1"/>
          <p:nvPr/>
        </p:nvSpPr>
        <p:spPr>
          <a:xfrm>
            <a:off x="66736" y="102936"/>
            <a:ext cx="1129896" cy="954107"/>
          </a:xfrm>
          <a:prstGeom prst="rect">
            <a:avLst/>
          </a:prstGeom>
          <a:noFill/>
        </p:spPr>
        <p:txBody>
          <a:bodyPr wrap="square" rtlCol="0">
            <a:spAutoFit/>
          </a:bodyPr>
          <a:lstStyle/>
          <a:p>
            <a:r>
              <a:rPr lang="en-US" dirty="0"/>
              <a:t>Click on speaker to hear recording</a:t>
            </a:r>
          </a:p>
        </p:txBody>
      </p:sp>
      <p:pic>
        <p:nvPicPr>
          <p:cNvPr id="5" name="Risseldy Rosseldy">
            <a:hlinkClick r:id="" action="ppaction://media"/>
            <a:extLst>
              <a:ext uri="{FF2B5EF4-FFF2-40B4-BE49-F238E27FC236}">
                <a16:creationId xmlns:a16="http://schemas.microsoft.com/office/drawing/2014/main" id="{CAB60EDE-EEE8-4629-8E56-404C7BFBB6F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04680" y="1057043"/>
            <a:ext cx="487363" cy="487363"/>
          </a:xfrm>
          <a:prstGeom prst="rect">
            <a:avLst/>
          </a:prstGeom>
        </p:spPr>
      </p:pic>
    </p:spTree>
    <p:extLst>
      <p:ext uri="{BB962C8B-B14F-4D97-AF65-F5344CB8AC3E}">
        <p14:creationId xmlns:p14="http://schemas.microsoft.com/office/powerpoint/2010/main" val="326357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0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2E4CAA7AAECF459A830DDA71D3EDC6" ma:contentTypeVersion="13" ma:contentTypeDescription="Create a new document." ma:contentTypeScope="" ma:versionID="e04fb46f86241888b1543b0882affd9e">
  <xsd:schema xmlns:xsd="http://www.w3.org/2001/XMLSchema" xmlns:xs="http://www.w3.org/2001/XMLSchema" xmlns:p="http://schemas.microsoft.com/office/2006/metadata/properties" xmlns:ns3="02d5f40f-c791-4072-abfe-be031d22c2c2" xmlns:ns4="543f8588-b442-49d2-9543-9efda8dbca69" targetNamespace="http://schemas.microsoft.com/office/2006/metadata/properties" ma:root="true" ma:fieldsID="a7820d97b774c63cb208fbbe8f6945a7" ns3:_="" ns4:_="">
    <xsd:import namespace="02d5f40f-c791-4072-abfe-be031d22c2c2"/>
    <xsd:import namespace="543f8588-b442-49d2-9543-9efda8dbca69"/>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d5f40f-c791-4072-abfe-be031d22c2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3f8588-b442-49d2-9543-9efda8dbca6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96ACCC-D18F-4B57-8672-FD25B7713B1D}">
  <ds:schemaRefs>
    <ds:schemaRef ds:uri="http://schemas.microsoft.com/sharepoint/v3/contenttype/forms"/>
  </ds:schemaRefs>
</ds:datastoreItem>
</file>

<file path=customXml/itemProps2.xml><?xml version="1.0" encoding="utf-8"?>
<ds:datastoreItem xmlns:ds="http://schemas.openxmlformats.org/officeDocument/2006/customXml" ds:itemID="{0C861B7B-3737-417F-B1A2-50CF4FC671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d5f40f-c791-4072-abfe-be031d22c2c2"/>
    <ds:schemaRef ds:uri="543f8588-b442-49d2-9543-9efda8dbca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8E4498-9E56-4AD8-991F-03D8D0765766}">
  <ds:schemaRefs>
    <ds:schemaRef ds:uri="02d5f40f-c791-4072-abfe-be031d22c2c2"/>
    <ds:schemaRef ds:uri="http://schemas.microsoft.com/office/2006/metadata/properties"/>
    <ds:schemaRef ds:uri="http://purl.org/dc/dcmitype/"/>
    <ds:schemaRef ds:uri="http://schemas.microsoft.com/office/infopath/2007/PartnerControls"/>
    <ds:schemaRef ds:uri="http://schemas.openxmlformats.org/package/2006/metadata/core-properties"/>
    <ds:schemaRef ds:uri="543f8588-b442-49d2-9543-9efda8dbca69"/>
    <ds:schemaRef ds:uri="http://schemas.microsoft.com/office/2006/documentManagement/type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217</TotalTime>
  <Words>649</Words>
  <Application>Microsoft Office PowerPoint</Application>
  <PresentationFormat>On-screen Show (16:9)</PresentationFormat>
  <Paragraphs>97</Paragraphs>
  <Slides>7</Slides>
  <Notes>7</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Comic Sans MS</vt:lpstr>
      <vt:lpstr>Arial</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Denise Swartz</cp:lastModifiedBy>
  <cp:revision>6</cp:revision>
  <dcterms:modified xsi:type="dcterms:W3CDTF">2020-04-29T19:16:59Z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0x010100CC2E4CAA7AAECF459A830DDA71D3EDC6</vt:lpwstr>
  </property>
</Properties>
</file>