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2"/>
  </p:notesMasterIdLst>
  <p:sldIdLst>
    <p:sldId id="256" r:id="rId5"/>
    <p:sldId id="276" r:id="rId6"/>
    <p:sldId id="275" r:id="rId7"/>
    <p:sldId id="277" r:id="rId8"/>
    <p:sldId id="270" r:id="rId9"/>
    <p:sldId id="278" r:id="rId10"/>
    <p:sldId id="274" r:id="rId11"/>
  </p:sldIdLst>
  <p:sldSz cx="9144000" cy="5143500" type="screen16x9"/>
  <p:notesSz cx="6858000" cy="9144000"/>
  <p:embeddedFontLst>
    <p:embeddedFont>
      <p:font typeface="Comic Sans MS" panose="030F0702030302020204" pitchFamily="66"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B29E0-40F8-4FED-B623-47A81AF730DC}" v="18" dt="2020-05-07T14:29:06.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6" d="100"/>
          <a:sy n="56" d="100"/>
        </p:scale>
        <p:origin x="269" y="8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4T19:13:41.239"/>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4T19:13:44.783"/>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4T19:14:33.182"/>
    </inkml:context>
    <inkml:brush xml:id="br0">
      <inkml:brushProperty name="width" value="0.2" units="cm"/>
      <inkml:brushProperty name="height" value="0.2" units="cm"/>
      <inkml:brushProperty name="color" value="#333333"/>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14T19:14:36.177"/>
    </inkml:context>
    <inkml:brush xml:id="br0">
      <inkml:brushProperty name="width" value="0.2" units="cm"/>
      <inkml:brushProperty name="height" value="0.2" units="cm"/>
      <inkml:brushProperty name="color" value="#333333"/>
      <inkml:brushProperty name="ignorePressure" value="1"/>
    </inkml:brush>
  </inkml:definitions>
  <inkml:trace contextRef="#ctx0" brushRef="#br0">1 0,'59'3,"0"3,-1 2,33 10,6 1,-31-12,-50-7,0 1,-1 1,1 1,-1 0,1 1,-1 1,4 2,24 8,-22-12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3:59.067"/>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4:12.899"/>
    </inkml:context>
    <inkml:brush xml:id="br0">
      <inkml:brushProperty name="width" value="0.2" units="cm"/>
      <inkml:brushProperty name="height" value="0.2" units="cm"/>
      <inkml:brushProperty name="color" value="#333333"/>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4:12.900"/>
    </inkml:context>
    <inkml:brush xml:id="br0">
      <inkml:brushProperty name="width" value="0.2" units="cm"/>
      <inkml:brushProperty name="height" value="0.2" units="cm"/>
      <inkml:brushProperty name="color" value="#333333"/>
      <inkml:brushProperty name="ignorePressure" value="1"/>
    </inkml:brush>
  </inkml:definitions>
  <inkml:trace contextRef="#ctx0" brushRef="#br0">1 0,'59'3,"0"3,-1 2,33 10,6 1,-31-12,-50-7,0 1,-1 1,1 1,-1 0,1 1,-1 1,4 2,24 8,-22-12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2T15:24:28.129"/>
    </inkml:context>
    <inkml:brush xml:id="br0">
      <inkml:brushProperty name="width" value="0.2" units="cm"/>
      <inkml:brushProperty name="height" value="0.2" units="cm"/>
      <inkml:brushProperty name="color" value="#333333"/>
      <inkml:brushProperty name="ignorePressure" value="1"/>
    </inkml:brush>
  </inkml:definitions>
  <inkml:trace contextRef="#ctx0" brushRef="#br0">258 0,'-1'69,"-1"-20,3 1,1 0,3 0,1-1,10 30,-10-51,0 1,-1 11,3 20,-2-23,-3 0,-1 0,-1 1,-6 35,2-48,-2 0,-6 20,5-21,1 0,0 0,2 1,2-11,2-11,-1 1,0 0,0 0,-1-1,1 1,-1 0,0-1,0 1,0 0,0-1,-1 1,-1 2,3-6,-1 0,1-1,-1 1,1 0,-1 0,1 0,-1-1,1 1,0 0,-1 0,1-1,-1 1,1 0,0-1,-1 1,1 0,0-1,0 1,-1-1,1 1,0-1,0 1,-1-1,1 1,0 0,0-1,0 1,0-1,0 1,0-1,-8-18,8 18,-7-17,2 2,-1-1,-1 1,0 1,-1-1,-4-4,9 17,1 0,0 0,-1 0,1 0,-1 0,0 0,0 1,0 0,0-1,0 1,-1 0,1 1,-1-1,1 0,-1 1,0 0,1 0,-1 0,0 0,0 1,0-1,0 1,1 0,-1 0,0 1,-1-1,1 2,0-1,0 1,0 0,1 0,-1 0,1 0,-1 0,1 1,0 0,-1 0,2 0,-1 0,0 0,0 0,1 1,0-1,0 1,-1 1,-6 12,1 0,0 0,-1 10,6-18,0 0,1 0,0 0,0 0,1 1,0-1,1 0,0 1,1-1,0 0,0 1,1-1,0 1,0-6,-1 0,1 0,-1 0,1 0,1 0,-1-1,0 1,1-1,0 1,-1-1,1 0,1 0,-1 0,0-1,1 1,-1-1,1 0,0 0,0 0,0 0,0-1,0 1,0-1,0 0,0 0,1-1,-1 1,0-1,1 0,0 0,0 0,-1 0,1 0,0-1,0 1,-1-1,1 0,-1-1,1 1,-1-1,1 0,-1 0,0 0,0-1,0 1,0-1,0 0,-1 0,1-1,-1 1,0-1,3-3,-1-1,-1 1,0-1,0 0,-1 0,0-1,0 1,-1-1,0 1,-1-1,0 0,0-8,-1 14,0 0,0 1,-1-1,1 0,-1 0,0 1,0-1,0 0,0 1,0-1,0 1,-1 0,1-1,-1 1,1 0,-1 0,0 0,0 0,0 0,0 0,-1 0,1 1,-1-1,2 1,0 1,-1-1,1 1,0-1,0 1,0-1,-1 1,1 0,0 0,0 0,-1 0,1 0,0 0,0 0,-1 0,1 0,0 1,0-1,0 0,-2 1,2 0,0 0,-1 0,1 0,0 0,0 1,-1-1,1 0,0 1,0-1,0 0,1 1,-1-1,0 1,1 0,-1-1,0 1,1 0,0-1,-1 2,-1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38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51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20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32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db14f7e4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db14f7e4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50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6.png"/><Relationship Id="rId17" Type="http://schemas.openxmlformats.org/officeDocument/2006/relationships/customXml" Target="../ink/ink8.xml"/><Relationship Id="rId2" Type="http://schemas.openxmlformats.org/officeDocument/2006/relationships/audio" Target="../media/media4.m4a"/><Relationship Id="rId16" Type="http://schemas.openxmlformats.org/officeDocument/2006/relationships/customXml" Target="../ink/ink7.xml"/><Relationship Id="rId1" Type="http://schemas.microsoft.com/office/2007/relationships/media" Target="../media/media4.m4a"/><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1.jpeg"/><Relationship Id="rId15" Type="http://schemas.openxmlformats.org/officeDocument/2006/relationships/customXml" Target="../ink/ink6.xml"/><Relationship Id="rId10" Type="http://schemas.openxmlformats.org/officeDocument/2006/relationships/image" Target="../media/image5.png"/><Relationship Id="rId4" Type="http://schemas.openxmlformats.org/officeDocument/2006/relationships/notesSlide" Target="../notesSlides/notesSlide6.xml"/><Relationship Id="rId9" Type="http://schemas.openxmlformats.org/officeDocument/2006/relationships/customXml" Target="../ink/ink3.xml"/><Relationship Id="rId1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3"/>
          <p:cNvSpPr txBox="1">
            <a:spLocks noGrp="1"/>
          </p:cNvSpPr>
          <p:nvPr>
            <p:ph type="subTitle" idx="1"/>
          </p:nvPr>
        </p:nvSpPr>
        <p:spPr>
          <a:xfrm>
            <a:off x="368506" y="280495"/>
            <a:ext cx="8520600" cy="7685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Dear Parents,</a:t>
            </a:r>
            <a:endParaRPr/>
          </a:p>
          <a:p>
            <a:pPr marL="0" lvl="0" indent="0" algn="ctr" rtl="0">
              <a:spcBef>
                <a:spcPts val="0"/>
              </a:spcBef>
              <a:spcAft>
                <a:spcPts val="0"/>
              </a:spcAft>
              <a:buNone/>
            </a:pPr>
            <a:endParaRPr lang="en-US" sz="1600"/>
          </a:p>
          <a:p>
            <a:pPr marL="0" lvl="0" indent="0" algn="ctr" rtl="0">
              <a:spcBef>
                <a:spcPts val="0"/>
              </a:spcBef>
              <a:spcAft>
                <a:spcPts val="0"/>
              </a:spcAft>
              <a:buNone/>
            </a:pPr>
            <a:r>
              <a:rPr lang="en-US"/>
              <a:t>Do as many of the activities as you would like </a:t>
            </a:r>
            <a:r>
              <a:rPr lang="en"/>
              <a:t>with your child, following the directions on </a:t>
            </a:r>
            <a:r>
              <a:rPr lang="en-US"/>
              <a:t>each</a:t>
            </a:r>
            <a:r>
              <a:rPr lang="en"/>
              <a:t> page. </a:t>
            </a:r>
          </a:p>
          <a:p>
            <a:pPr marL="0" lvl="0" indent="0" algn="ctr" rtl="0">
              <a:spcBef>
                <a:spcPts val="0"/>
              </a:spcBef>
              <a:spcAft>
                <a:spcPts val="0"/>
              </a:spcAft>
              <a:buNone/>
            </a:pPr>
            <a:endParaRPr lang="en"/>
          </a:p>
          <a:p>
            <a:pPr marL="0" lvl="0" indent="0" algn="ctr" rtl="0">
              <a:spcBef>
                <a:spcPts val="0"/>
              </a:spcBef>
              <a:spcAft>
                <a:spcPts val="0"/>
              </a:spcAft>
              <a:buNone/>
            </a:pPr>
            <a:r>
              <a:rPr lang="en"/>
              <a:t>Many of the songs are already familiar, </a:t>
            </a:r>
            <a:r>
              <a:rPr lang="en-US"/>
              <a:t>but if they aren’t, there is a link on each page that will play you the song</a:t>
            </a:r>
            <a:r>
              <a:rPr lang="en"/>
              <a:t>.  Have fun!</a:t>
            </a:r>
          </a:p>
          <a:p>
            <a:pPr marL="0" lvl="0" indent="0" algn="ctr" rtl="0">
              <a:spcBef>
                <a:spcPts val="0"/>
              </a:spcBef>
              <a:spcAft>
                <a:spcPts val="0"/>
              </a:spcAft>
              <a:buNone/>
            </a:pPr>
            <a:endParaRPr lang="en"/>
          </a:p>
          <a:p>
            <a:pPr marL="0" lvl="0" indent="0" algn="ctr" rtl="0">
              <a:spcBef>
                <a:spcPts val="0"/>
              </a:spcBef>
              <a:spcAft>
                <a:spcPts val="0"/>
              </a:spcAft>
              <a:buNone/>
            </a:pPr>
            <a:r>
              <a:rPr lang="en"/>
              <a:t>All the best,</a:t>
            </a:r>
            <a:endParaRPr/>
          </a:p>
          <a:p>
            <a:pPr marL="0" lvl="0" indent="0" algn="ctr" rtl="0">
              <a:spcBef>
                <a:spcPts val="0"/>
              </a:spcBef>
              <a:spcAft>
                <a:spcPts val="0"/>
              </a:spcAft>
              <a:buNone/>
            </a:pPr>
            <a:r>
              <a:rPr lang="en"/>
              <a:t>Mrs. Swartz</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26" name="Picture 2">
            <a:extLst>
              <a:ext uri="{FF2B5EF4-FFF2-40B4-BE49-F238E27FC236}">
                <a16:creationId xmlns:a16="http://schemas.microsoft.com/office/drawing/2014/main" id="{B7CB8A08-29EC-4B7B-9083-AF16FFB51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81163C-9CF5-4E4E-8DB7-B481A3D336DA}"/>
              </a:ext>
            </a:extLst>
          </p:cNvPr>
          <p:cNvSpPr txBox="1"/>
          <p:nvPr/>
        </p:nvSpPr>
        <p:spPr>
          <a:xfrm>
            <a:off x="1304544" y="223848"/>
            <a:ext cx="3756991" cy="830997"/>
          </a:xfrm>
          <a:prstGeom prst="rect">
            <a:avLst/>
          </a:prstGeom>
          <a:noFill/>
          <a:ln>
            <a:solidFill>
              <a:schemeClr val="tx1"/>
            </a:solidFill>
          </a:ln>
        </p:spPr>
        <p:txBody>
          <a:bodyPr wrap="square" rtlCol="0">
            <a:spAutoFit/>
          </a:bodyPr>
          <a:lstStyle/>
          <a:p>
            <a:r>
              <a:rPr lang="en-US" sz="1600" b="1" dirty="0"/>
              <a:t>Follow the roller coaster with your voice. Try to do it different way – fast, slow, silly voice, monster voice.</a:t>
            </a:r>
          </a:p>
        </p:txBody>
      </p:sp>
      <p:sp>
        <p:nvSpPr>
          <p:cNvPr id="3" name="Rectangle 2">
            <a:extLst>
              <a:ext uri="{FF2B5EF4-FFF2-40B4-BE49-F238E27FC236}">
                <a16:creationId xmlns:a16="http://schemas.microsoft.com/office/drawing/2014/main" id="{16207CEE-06EF-48F1-B2D7-00584357E22F}"/>
              </a:ext>
            </a:extLst>
          </p:cNvPr>
          <p:cNvSpPr/>
          <p:nvPr/>
        </p:nvSpPr>
        <p:spPr>
          <a:xfrm>
            <a:off x="4457225" y="2417862"/>
            <a:ext cx="229550" cy="307777"/>
          </a:xfrm>
          <a:prstGeom prst="rect">
            <a:avLst/>
          </a:prstGeom>
        </p:spPr>
        <p:txBody>
          <a:bodyPr wrap="none">
            <a:spAutoFit/>
          </a:bodyPr>
          <a:lstStyle/>
          <a:p>
            <a:r>
              <a:rPr lang="en-US" dirty="0">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0549C0EE-9D54-4A66-A233-24DBDCA44557}"/>
              </a:ext>
            </a:extLst>
          </p:cNvPr>
          <p:cNvSpPr/>
          <p:nvPr/>
        </p:nvSpPr>
        <p:spPr>
          <a:xfrm>
            <a:off x="929784" y="2417862"/>
            <a:ext cx="3756991" cy="307777"/>
          </a:xfrm>
          <a:prstGeom prst="rect">
            <a:avLst/>
          </a:prstGeom>
        </p:spPr>
        <p:txBody>
          <a:bodyPr wrap="square">
            <a:spAutoFit/>
          </a:bodyPr>
          <a:lstStyle/>
          <a:p>
            <a:r>
              <a:rPr lang="en-US">
                <a:latin typeface="Times New Roman" panose="02020603050405020304" pitchFamily="18" charset="0"/>
              </a:rPr>
              <a:t>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3352" y="0"/>
            <a:ext cx="9144000" cy="5143500"/>
          </a:xfrm>
          <a:prstGeom prst="rect">
            <a:avLst/>
          </a:prstGeom>
        </p:spPr>
      </p:pic>
      <p:sp>
        <p:nvSpPr>
          <p:cNvPr id="54" name="Google Shape;54;p13"/>
          <p:cNvSpPr txBox="1">
            <a:spLocks noGrp="1"/>
          </p:cNvSpPr>
          <p:nvPr>
            <p:ph type="subTitle" idx="1"/>
          </p:nvPr>
        </p:nvSpPr>
        <p:spPr>
          <a:xfrm>
            <a:off x="308348" y="100021"/>
            <a:ext cx="8520600" cy="7685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                                  Echo Singing </a:t>
            </a:r>
            <a:r>
              <a:rPr lang="en-US" sz="1600" dirty="0"/>
              <a:t>– echo on the “Hey, Hey!”</a:t>
            </a:r>
            <a:endParaRPr sz="1600" dirty="0"/>
          </a:p>
          <a:p>
            <a:pPr marL="0" lvl="0" indent="0" algn="ctr" rtl="0">
              <a:spcBef>
                <a:spcPts val="0"/>
              </a:spcBef>
              <a:spcAft>
                <a:spcPts val="0"/>
              </a:spcAft>
              <a:buNone/>
            </a:pPr>
            <a:endParaRPr lang="en-US" sz="1600" dirty="0"/>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 </a:t>
            </a:r>
            <a:endParaRPr dirty="0"/>
          </a:p>
        </p:txBody>
      </p:sp>
      <p:sp>
        <p:nvSpPr>
          <p:cNvPr id="2" name="TextBox 1">
            <a:extLst>
              <a:ext uri="{FF2B5EF4-FFF2-40B4-BE49-F238E27FC236}">
                <a16:creationId xmlns:a16="http://schemas.microsoft.com/office/drawing/2014/main" id="{771BC556-EA6C-4990-8491-FD798680142E}"/>
              </a:ext>
            </a:extLst>
          </p:cNvPr>
          <p:cNvSpPr txBox="1"/>
          <p:nvPr/>
        </p:nvSpPr>
        <p:spPr>
          <a:xfrm>
            <a:off x="1161700" y="1132897"/>
            <a:ext cx="542727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Lucy Rabbit – </a:t>
            </a:r>
            <a:r>
              <a:rPr lang="en-US" sz="2000" i="1" dirty="0"/>
              <a:t>hey, hey</a:t>
            </a:r>
          </a:p>
          <a:p>
            <a:pPr algn="ctr"/>
            <a:r>
              <a:rPr lang="en-US" sz="2000" dirty="0"/>
              <a:t>In my garden – </a:t>
            </a:r>
            <a:r>
              <a:rPr lang="en-US" sz="2000" i="1" dirty="0"/>
              <a:t>hey, hey</a:t>
            </a:r>
          </a:p>
          <a:p>
            <a:pPr algn="ctr"/>
            <a:r>
              <a:rPr lang="en-US" sz="2000" dirty="0"/>
              <a:t>Cut my collards – </a:t>
            </a:r>
            <a:r>
              <a:rPr lang="en-US" sz="2000" i="1" dirty="0"/>
              <a:t>hey, hey</a:t>
            </a:r>
          </a:p>
          <a:p>
            <a:pPr algn="ctr"/>
            <a:r>
              <a:rPr lang="en-US" sz="2000" dirty="0"/>
              <a:t>Cut my carrots – </a:t>
            </a:r>
            <a:r>
              <a:rPr lang="en-US" sz="2000" i="1" dirty="0"/>
              <a:t>hey, hey</a:t>
            </a:r>
          </a:p>
          <a:p>
            <a:pPr algn="ctr"/>
            <a:r>
              <a:rPr lang="en-US" sz="2000" dirty="0"/>
              <a:t>Cut my turnips – </a:t>
            </a:r>
            <a:r>
              <a:rPr lang="en-US" sz="2000" i="1" dirty="0"/>
              <a:t>hey, hey</a:t>
            </a:r>
          </a:p>
          <a:p>
            <a:pPr algn="ctr"/>
            <a:r>
              <a:rPr lang="en-US" sz="2000" dirty="0"/>
              <a:t>All night long – </a:t>
            </a:r>
            <a:r>
              <a:rPr lang="en-US" sz="2000" i="1" dirty="0"/>
              <a:t>hey, hey</a:t>
            </a:r>
          </a:p>
          <a:p>
            <a:pPr algn="ctr"/>
            <a:r>
              <a:rPr lang="en-US" sz="2000" dirty="0"/>
              <a:t>Shoo rabbit way - </a:t>
            </a:r>
            <a:r>
              <a:rPr lang="en-US" sz="2000" i="1" dirty="0"/>
              <a:t>hey, hey </a:t>
            </a:r>
            <a:r>
              <a:rPr lang="en-US" sz="2000" b="1" dirty="0"/>
              <a:t>SHOO!</a:t>
            </a:r>
          </a:p>
          <a:p>
            <a:pPr algn="ctr"/>
            <a:endParaRPr lang="en-US" sz="2000" dirty="0"/>
          </a:p>
        </p:txBody>
      </p:sp>
      <p:sp>
        <p:nvSpPr>
          <p:cNvPr id="10" name="TextBox 9">
            <a:extLst>
              <a:ext uri="{FF2B5EF4-FFF2-40B4-BE49-F238E27FC236}">
                <a16:creationId xmlns:a16="http://schemas.microsoft.com/office/drawing/2014/main" id="{9549C1E8-733E-4C60-815E-E3DFC0F2E3AD}"/>
              </a:ext>
            </a:extLst>
          </p:cNvPr>
          <p:cNvSpPr txBox="1"/>
          <p:nvPr/>
        </p:nvSpPr>
        <p:spPr>
          <a:xfrm>
            <a:off x="311700" y="178895"/>
            <a:ext cx="2245125" cy="523220"/>
          </a:xfrm>
          <a:prstGeom prst="rect">
            <a:avLst/>
          </a:prstGeom>
          <a:noFill/>
        </p:spPr>
        <p:txBody>
          <a:bodyPr wrap="square" rtlCol="0">
            <a:spAutoFit/>
          </a:bodyPr>
          <a:lstStyle/>
          <a:p>
            <a:r>
              <a:rPr lang="en-US" dirty="0"/>
              <a:t>Click on speaker and then play to hear recordings</a:t>
            </a:r>
          </a:p>
        </p:txBody>
      </p:sp>
      <p:pic>
        <p:nvPicPr>
          <p:cNvPr id="3" name="My Aunt Came Back">
            <a:hlinkClick r:id="" action="ppaction://media"/>
            <a:extLst>
              <a:ext uri="{FF2B5EF4-FFF2-40B4-BE49-F238E27FC236}">
                <a16:creationId xmlns:a16="http://schemas.microsoft.com/office/drawing/2014/main" id="{462A9F42-162F-4576-BCD1-C1B6655DD0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50603" y="154922"/>
            <a:ext cx="487363" cy="487363"/>
          </a:xfrm>
          <a:prstGeom prst="rect">
            <a:avLst/>
          </a:prstGeom>
        </p:spPr>
      </p:pic>
      <p:sp>
        <p:nvSpPr>
          <p:cNvPr id="4" name="TextBox 3">
            <a:extLst>
              <a:ext uri="{FF2B5EF4-FFF2-40B4-BE49-F238E27FC236}">
                <a16:creationId xmlns:a16="http://schemas.microsoft.com/office/drawing/2014/main" id="{FFB4AFAA-AABD-4226-9F1F-AD997B377212}"/>
              </a:ext>
            </a:extLst>
          </p:cNvPr>
          <p:cNvSpPr txBox="1"/>
          <p:nvPr/>
        </p:nvSpPr>
        <p:spPr>
          <a:xfrm>
            <a:off x="545910" y="4114020"/>
            <a:ext cx="7560860" cy="646331"/>
          </a:xfrm>
          <a:prstGeom prst="rect">
            <a:avLst/>
          </a:prstGeom>
          <a:noFill/>
        </p:spPr>
        <p:txBody>
          <a:bodyPr wrap="square" rtlCol="0">
            <a:spAutoFit/>
          </a:bodyPr>
          <a:lstStyle/>
          <a:p>
            <a:r>
              <a:rPr lang="en-US" sz="1800" dirty="0"/>
              <a:t>What other things might Lucy eat in a garden? </a:t>
            </a:r>
          </a:p>
          <a:p>
            <a:r>
              <a:rPr lang="en-US" sz="1800" dirty="0"/>
              <a:t>Can you add echo parts to the song and sing them for a family member?</a:t>
            </a:r>
          </a:p>
        </p:txBody>
      </p:sp>
    </p:spTree>
    <p:extLst>
      <p:ext uri="{BB962C8B-B14F-4D97-AF65-F5344CB8AC3E}">
        <p14:creationId xmlns:p14="http://schemas.microsoft.com/office/powerpoint/2010/main" val="39266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1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14514" y="-87087"/>
            <a:ext cx="9144000" cy="5208815"/>
          </a:xfrm>
          <a:prstGeom prst="rect">
            <a:avLst/>
          </a:prstGeom>
        </p:spPr>
      </p:pic>
      <p:sp>
        <p:nvSpPr>
          <p:cNvPr id="54" name="Google Shape;54;p13"/>
          <p:cNvSpPr txBox="1">
            <a:spLocks noGrp="1"/>
          </p:cNvSpPr>
          <p:nvPr>
            <p:ph type="subTitle" idx="1"/>
          </p:nvPr>
        </p:nvSpPr>
        <p:spPr>
          <a:xfrm>
            <a:off x="935100" y="0"/>
            <a:ext cx="8520600" cy="1002205"/>
          </a:xfrm>
          <a:prstGeom prst="rect">
            <a:avLst/>
          </a:prstGeom>
        </p:spPr>
        <p:txBody>
          <a:bodyPr spcFirstLastPara="1" wrap="square" lIns="91425" tIns="91425" rIns="91425" bIns="91425" anchor="t" anchorCtr="0">
            <a:noAutofit/>
          </a:bodyPr>
          <a:lstStyle/>
          <a:p>
            <a:pPr marL="0" indent="0"/>
            <a:r>
              <a:rPr lang="en-US" sz="2000" i="1" dirty="0"/>
              <a:t>	</a:t>
            </a:r>
            <a:r>
              <a:rPr lang="en-US" sz="2400" b="1" i="1" dirty="0"/>
              <a:t>Silly Songs with actions.</a:t>
            </a:r>
          </a:p>
          <a:p>
            <a:pPr marL="0" indent="0"/>
            <a:r>
              <a:rPr lang="en-US" sz="1800" i="1" dirty="0"/>
              <a:t>		Make actions to each verse.</a:t>
            </a:r>
            <a:endParaRPr lang="en-US" sz="1800" dirty="0">
              <a:solidFill>
                <a:schemeClr val="tx1"/>
              </a:solidFill>
              <a:latin typeface="+mn-lt"/>
              <a:ea typeface="Comic Sans MS"/>
              <a:cs typeface="Comic Sans MS"/>
              <a:sym typeface="Comic Sans MS"/>
            </a:endParaRPr>
          </a:p>
          <a:p>
            <a:pPr marL="0" indent="0" algn="l"/>
            <a:endParaRPr lang="en-US" sz="1800" dirty="0">
              <a:solidFill>
                <a:schemeClr val="tx1"/>
              </a:solidFill>
              <a:latin typeface="+mn-lt"/>
              <a:ea typeface="Comic Sans MS"/>
              <a:cs typeface="Comic Sans MS"/>
              <a:sym typeface="Comic Sans MS"/>
            </a:endParaRPr>
          </a:p>
          <a:p>
            <a:pPr marL="0" lvl="0" indent="0" algn="l" rtl="0">
              <a:spcBef>
                <a:spcPts val="0"/>
              </a:spcBef>
              <a:spcAft>
                <a:spcPts val="0"/>
              </a:spcAft>
              <a:buNone/>
            </a:pPr>
            <a:endParaRPr lang="en-US" sz="1600" dirty="0"/>
          </a:p>
          <a:p>
            <a:pPr marL="0" lvl="0" indent="0" algn="ctr" rtl="0">
              <a:spcBef>
                <a:spcPts val="0"/>
              </a:spcBef>
              <a:spcAft>
                <a:spcPts val="0"/>
              </a:spcAft>
              <a:buNone/>
            </a:pPr>
            <a:r>
              <a:rPr lang="en-US" dirty="0"/>
              <a:t> </a:t>
            </a:r>
            <a:endParaRPr dirty="0"/>
          </a:p>
        </p:txBody>
      </p:sp>
      <p:sp>
        <p:nvSpPr>
          <p:cNvPr id="5" name="TextBox 4">
            <a:extLst>
              <a:ext uri="{FF2B5EF4-FFF2-40B4-BE49-F238E27FC236}">
                <a16:creationId xmlns:a16="http://schemas.microsoft.com/office/drawing/2014/main" id="{C427896E-3DEC-4932-848F-4308E243B51E}"/>
              </a:ext>
            </a:extLst>
          </p:cNvPr>
          <p:cNvSpPr txBox="1"/>
          <p:nvPr/>
        </p:nvSpPr>
        <p:spPr>
          <a:xfrm>
            <a:off x="6354726" y="1527544"/>
            <a:ext cx="2565990" cy="23533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E57B824D-9CED-4EAB-B55B-FA8F2D3A396E}"/>
              </a:ext>
            </a:extLst>
          </p:cNvPr>
          <p:cNvSpPr txBox="1"/>
          <p:nvPr/>
        </p:nvSpPr>
        <p:spPr>
          <a:xfrm>
            <a:off x="311700" y="178895"/>
            <a:ext cx="2245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Click on speaker and then play to hear recordings</a:t>
            </a:r>
          </a:p>
        </p:txBody>
      </p:sp>
      <p:sp>
        <p:nvSpPr>
          <p:cNvPr id="12" name="Rectangle 11">
            <a:extLst>
              <a:ext uri="{FF2B5EF4-FFF2-40B4-BE49-F238E27FC236}">
                <a16:creationId xmlns:a16="http://schemas.microsoft.com/office/drawing/2014/main" id="{BF5F39CD-A6C8-4A6A-97CC-E06AFF08F3B6}"/>
              </a:ext>
            </a:extLst>
          </p:cNvPr>
          <p:cNvSpPr/>
          <p:nvPr/>
        </p:nvSpPr>
        <p:spPr>
          <a:xfrm>
            <a:off x="2503533" y="3801567"/>
            <a:ext cx="3527334" cy="1002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1</a:t>
            </a:r>
            <a:r>
              <a:rPr kumimoji="0" lang="en-US" sz="1400" b="0" i="0" u="none" strike="noStrike" kern="0" cap="none" spc="0" normalizeH="0" baseline="30000" noProof="0" dirty="0">
                <a:ln>
                  <a:noFill/>
                </a:ln>
                <a:solidFill>
                  <a:srgbClr val="000000"/>
                </a:solidFill>
                <a:effectLst/>
                <a:uLnTx/>
                <a:uFillTx/>
                <a:latin typeface="Arial"/>
                <a:ea typeface="+mn-ea"/>
                <a:cs typeface="+mn-cs"/>
                <a:sym typeface="Arial"/>
              </a:rPr>
              <a:t>st</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-2</a:t>
            </a:r>
            <a:r>
              <a:rPr kumimoji="0" lang="en-US" sz="1400" b="0" i="0" u="none" strike="noStrike" kern="0" cap="none" spc="0" normalizeH="0" baseline="30000" noProof="0" dirty="0">
                <a:ln>
                  <a:noFill/>
                </a:ln>
                <a:solidFill>
                  <a:srgbClr val="000000"/>
                </a:solidFill>
                <a:effectLst/>
                <a:uLnTx/>
                <a:uFillTx/>
                <a:latin typeface="Arial"/>
                <a:ea typeface="+mn-ea"/>
                <a:cs typeface="+mn-cs"/>
                <a:sym typeface="Arial"/>
              </a:rPr>
              <a:t>nd</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Grade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Make up your own verses and actions!</a:t>
            </a:r>
          </a:p>
        </p:txBody>
      </p:sp>
      <p:sp>
        <p:nvSpPr>
          <p:cNvPr id="2" name="TextBox 1">
            <a:extLst>
              <a:ext uri="{FF2B5EF4-FFF2-40B4-BE49-F238E27FC236}">
                <a16:creationId xmlns:a16="http://schemas.microsoft.com/office/drawing/2014/main" id="{6B268208-13A9-46D9-8712-6C075E1C2746}"/>
              </a:ext>
            </a:extLst>
          </p:cNvPr>
          <p:cNvSpPr txBox="1"/>
          <p:nvPr/>
        </p:nvSpPr>
        <p:spPr>
          <a:xfrm>
            <a:off x="4267200" y="1527544"/>
            <a:ext cx="481831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Wipers go swish, swish, swish. (hands swish)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Driver says move on back. (thumb points over shoulder)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People on the bus go up and down.(move up and down)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Baby on the bus says, “wah, wah, wah.” (pretend cry)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Mommy’s on the bus says, “</a:t>
            </a:r>
            <a:r>
              <a:rPr kumimoji="0" lang="en-US" sz="1400" b="0" i="0" u="none" strike="noStrike" kern="0" cap="none" spc="0" normalizeH="0" baseline="0" noProof="0" dirty="0" err="1">
                <a:ln>
                  <a:noFill/>
                </a:ln>
                <a:solidFill>
                  <a:srgbClr val="000000"/>
                </a:solidFill>
                <a:effectLst/>
                <a:uLnTx/>
                <a:uFillTx/>
                <a:latin typeface="Arial"/>
                <a:cs typeface="Arial"/>
                <a:sym typeface="Arial"/>
              </a:rPr>
              <a:t>Sh</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n-US" sz="1400" b="0" i="0" u="none" strike="noStrike" kern="0" cap="none" spc="0" normalizeH="0" baseline="0" noProof="0" dirty="0" err="1">
                <a:ln>
                  <a:noFill/>
                </a:ln>
                <a:solidFill>
                  <a:srgbClr val="000000"/>
                </a:solidFill>
                <a:effectLst/>
                <a:uLnTx/>
                <a:uFillTx/>
                <a:latin typeface="Arial"/>
                <a:cs typeface="Arial"/>
                <a:sym typeface="Arial"/>
              </a:rPr>
              <a:t>sh</a:t>
            </a:r>
            <a:r>
              <a:rPr kumimoji="0" lang="en-US" sz="1400" b="0" i="0" u="none" strike="noStrike" kern="0" cap="none" spc="0" normalizeH="0" baseline="0" noProof="0" dirty="0">
                <a:ln>
                  <a:noFill/>
                </a:ln>
                <a:solidFill>
                  <a:srgbClr val="000000"/>
                </a:solidFill>
                <a:effectLst/>
                <a:uLnTx/>
                <a:uFillTx/>
                <a:latin typeface="Arial"/>
                <a:cs typeface="Arial"/>
                <a:sym typeface="Arial"/>
              </a:rPr>
              <a:t>, sh.” (finger to mouth)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417D26E8-5017-46DB-ABC2-45FA1B2D5219}"/>
              </a:ext>
            </a:extLst>
          </p:cNvPr>
          <p:cNvSpPr txBox="1"/>
          <p:nvPr/>
        </p:nvSpPr>
        <p:spPr>
          <a:xfrm>
            <a:off x="58488" y="1181099"/>
            <a:ext cx="4334202"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Comic Sans MS"/>
                <a:cs typeface="Comic Sans MS"/>
                <a:sym typeface="Comic Sans MS"/>
              </a:rPr>
              <a:t>The Wheels on the Bus go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Comic Sans MS"/>
                <a:cs typeface="Comic Sans MS"/>
                <a:sym typeface="Comic Sans MS"/>
              </a:rPr>
              <a:t>‘round and round (x3)-arms go in circle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Comic Sans MS"/>
                <a:cs typeface="Comic Sans MS"/>
                <a:sym typeface="Comic Sans MS"/>
              </a:rPr>
              <a:t>The Wheels on the Bus go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Comic Sans MS"/>
                <a:cs typeface="Comic Sans MS"/>
                <a:sym typeface="Comic Sans MS"/>
              </a:rPr>
              <a:t>‘round and round, all through the town.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Comic Sans MS"/>
                <a:cs typeface="Comic Sans MS"/>
                <a:sym typeface="Comic Sans MS"/>
              </a:rPr>
              <a:t>The Horn on the Bus go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Comic Sans MS"/>
                <a:cs typeface="Comic Sans MS"/>
                <a:sym typeface="Comic Sans MS"/>
              </a:rPr>
              <a:t>Beep, beep, beep! (x3)-press the horn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Comic Sans MS"/>
                <a:cs typeface="Comic Sans MS"/>
                <a:sym typeface="Comic Sans MS"/>
              </a:rPr>
              <a:t>The Horn on the Bus go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ea typeface="Comic Sans MS"/>
                <a:cs typeface="Comic Sans MS"/>
                <a:sym typeface="Comic Sans MS"/>
              </a:rPr>
              <a:t>Beep, beep, beep! All through the town</a:t>
            </a:r>
            <a:r>
              <a:rPr kumimoji="0" lang="en-US" sz="1400" b="0" i="0" u="none" strike="noStrike" kern="0" cap="none" spc="0" normalizeH="0" baseline="0" noProof="0" dirty="0">
                <a:ln>
                  <a:noFill/>
                </a:ln>
                <a:solidFill>
                  <a:srgbClr val="000000"/>
                </a:solidFill>
                <a:effectLst/>
                <a:uLnTx/>
                <a:uFillTx/>
                <a:latin typeface="Arial"/>
                <a:ea typeface="Comic Sans MS"/>
                <a:cs typeface="Comic Sans MS"/>
                <a:sym typeface="Comic Sans MS"/>
              </a:rPr>
              <a:t>.</a:t>
            </a:r>
          </a:p>
        </p:txBody>
      </p:sp>
      <p:pic>
        <p:nvPicPr>
          <p:cNvPr id="8" name="Wheels on the Bus">
            <a:hlinkClick r:id="" action="ppaction://media"/>
            <a:extLst>
              <a:ext uri="{FF2B5EF4-FFF2-40B4-BE49-F238E27FC236}">
                <a16:creationId xmlns:a16="http://schemas.microsoft.com/office/drawing/2014/main" id="{AA03B776-7BD3-4A5D-8C1E-81DDACCC09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36543" y="146597"/>
            <a:ext cx="487363" cy="487363"/>
          </a:xfrm>
          <a:prstGeom prst="rect">
            <a:avLst/>
          </a:prstGeom>
        </p:spPr>
      </p:pic>
    </p:spTree>
    <p:extLst>
      <p:ext uri="{BB962C8B-B14F-4D97-AF65-F5344CB8AC3E}">
        <p14:creationId xmlns:p14="http://schemas.microsoft.com/office/powerpoint/2010/main" val="377616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14514" y="-130629"/>
            <a:ext cx="9144000" cy="5208815"/>
          </a:xfrm>
          <a:prstGeom prst="rect">
            <a:avLst/>
          </a:prstGeom>
        </p:spPr>
      </p:pic>
      <p:sp>
        <p:nvSpPr>
          <p:cNvPr id="54" name="Google Shape;54;p13"/>
          <p:cNvSpPr txBox="1">
            <a:spLocks noGrp="1"/>
          </p:cNvSpPr>
          <p:nvPr>
            <p:ph type="subTitle" idx="1"/>
          </p:nvPr>
        </p:nvSpPr>
        <p:spPr>
          <a:xfrm>
            <a:off x="311700" y="178895"/>
            <a:ext cx="8520600" cy="466991"/>
          </a:xfrm>
          <a:prstGeom prst="rect">
            <a:avLst/>
          </a:prstGeom>
        </p:spPr>
        <p:txBody>
          <a:bodyPr spcFirstLastPara="1" wrap="square" lIns="91425" tIns="91425" rIns="91425" bIns="91425" anchor="t" anchorCtr="0">
            <a:noAutofit/>
          </a:bodyPr>
          <a:lstStyle/>
          <a:p>
            <a:pPr marL="0" indent="0"/>
            <a:r>
              <a:rPr lang="en-US" sz="2400" b="1" i="1" dirty="0"/>
              <a:t>Arioso</a:t>
            </a:r>
          </a:p>
          <a:p>
            <a:pPr marL="0" indent="0"/>
            <a:endParaRPr lang="en-US" sz="1600" dirty="0"/>
          </a:p>
          <a:p>
            <a:pPr marL="0" lvl="0" indent="0"/>
            <a:r>
              <a:rPr lang="en-US" dirty="0"/>
              <a:t> </a:t>
            </a:r>
            <a:endParaRPr lang="en-US" sz="2000" dirty="0">
              <a:latin typeface="Comic Sans MS"/>
              <a:ea typeface="Comic Sans MS"/>
              <a:cs typeface="Comic Sans MS"/>
              <a:sym typeface="Comic Sans MS"/>
            </a:endParaRPr>
          </a:p>
          <a:p>
            <a:pPr marL="0" lvl="0" indent="0"/>
            <a:r>
              <a:rPr lang="en-US" sz="2000" dirty="0">
                <a:latin typeface="Comic Sans MS"/>
                <a:ea typeface="Comic Sans MS"/>
                <a:cs typeface="Comic Sans MS"/>
                <a:sym typeface="Comic Sans MS"/>
              </a:rPr>
              <a:t>Arioso Land is what we call it when as a class, we hold conversations using our singing voice.</a:t>
            </a:r>
          </a:p>
          <a:p>
            <a:pPr marL="0" lvl="0" indent="0"/>
            <a:r>
              <a:rPr lang="en-US" sz="2000" dirty="0">
                <a:latin typeface="Comic Sans MS"/>
                <a:ea typeface="Comic Sans MS"/>
                <a:cs typeface="Comic Sans MS"/>
                <a:sym typeface="Comic Sans MS"/>
              </a:rPr>
              <a:t>What we want to use is our high, light singing voice to work the muscles so that children learn to use their whole voice and not just the heavy voice we use when talking.</a:t>
            </a:r>
          </a:p>
          <a:p>
            <a:pPr marL="0" lvl="0" indent="0"/>
            <a:endParaRPr lang="en-US" sz="2000" dirty="0">
              <a:latin typeface="Comic Sans MS"/>
              <a:ea typeface="Comic Sans MS"/>
              <a:cs typeface="Comic Sans MS"/>
              <a:sym typeface="Comic Sans MS"/>
            </a:endParaRPr>
          </a:p>
          <a:p>
            <a:pPr marL="0" lvl="0" indent="0"/>
            <a:r>
              <a:rPr lang="en-US" sz="2000" u="sng" dirty="0">
                <a:latin typeface="Comic Sans MS"/>
                <a:ea typeface="Comic Sans MS"/>
                <a:cs typeface="Comic Sans MS"/>
                <a:sym typeface="Comic Sans MS"/>
              </a:rPr>
              <a:t>Ideas for Arioso</a:t>
            </a:r>
          </a:p>
          <a:p>
            <a:pPr marL="342900" lvl="0">
              <a:buFont typeface="Arial" panose="020B0604020202020204" pitchFamily="34" charset="0"/>
              <a:buChar char="•"/>
            </a:pPr>
            <a:r>
              <a:rPr lang="en-US" sz="2000" b="1" dirty="0">
                <a:latin typeface="Comic Sans MS"/>
                <a:ea typeface="Comic Sans MS"/>
                <a:cs typeface="Comic Sans MS"/>
                <a:sym typeface="Comic Sans MS"/>
              </a:rPr>
              <a:t>Have the child hold a conversation with a stuffed animal about…</a:t>
            </a:r>
          </a:p>
          <a:p>
            <a:pPr marL="800100" lvl="1" indent="-342900">
              <a:buFont typeface="Arial" panose="020B0604020202020204" pitchFamily="34" charset="0"/>
              <a:buChar char="•"/>
            </a:pPr>
            <a:r>
              <a:rPr lang="en-US" sz="2000" dirty="0">
                <a:latin typeface="Comic Sans MS"/>
                <a:ea typeface="Comic Sans MS"/>
                <a:cs typeface="Comic Sans MS"/>
                <a:sym typeface="Comic Sans MS"/>
              </a:rPr>
              <a:t>What they ate for breakfast</a:t>
            </a:r>
          </a:p>
          <a:p>
            <a:pPr marL="800100" lvl="1" indent="-342900">
              <a:buFont typeface="Arial" panose="020B0604020202020204" pitchFamily="34" charset="0"/>
              <a:buChar char="•"/>
            </a:pPr>
            <a:r>
              <a:rPr lang="en-US" sz="2000" dirty="0">
                <a:latin typeface="Comic Sans MS"/>
                <a:ea typeface="Comic Sans MS"/>
                <a:cs typeface="Comic Sans MS"/>
                <a:sym typeface="Comic Sans MS"/>
              </a:rPr>
              <a:t>What they want to do with a friend</a:t>
            </a:r>
          </a:p>
          <a:p>
            <a:pPr marL="800100" lvl="1" indent="-342900">
              <a:buFont typeface="Arial" panose="020B0604020202020204" pitchFamily="34" charset="0"/>
              <a:buChar char="•"/>
            </a:pPr>
            <a:r>
              <a:rPr lang="en-US" sz="2000" dirty="0">
                <a:latin typeface="Comic Sans MS"/>
                <a:ea typeface="Comic Sans MS"/>
                <a:cs typeface="Comic Sans MS"/>
                <a:sym typeface="Comic Sans MS"/>
              </a:rPr>
              <a:t>Read a book in a singing voice</a:t>
            </a:r>
          </a:p>
          <a:p>
            <a:pPr marL="0" lvl="0" indent="0" algn="ctr" rtl="0">
              <a:spcBef>
                <a:spcPts val="0"/>
              </a:spcBef>
              <a:spcAft>
                <a:spcPts val="0"/>
              </a:spcAft>
              <a:buNone/>
            </a:pPr>
            <a:endParaRPr dirty="0"/>
          </a:p>
        </p:txBody>
      </p:sp>
      <p:sp>
        <p:nvSpPr>
          <p:cNvPr id="4" name="TextBox 3">
            <a:extLst>
              <a:ext uri="{FF2B5EF4-FFF2-40B4-BE49-F238E27FC236}">
                <a16:creationId xmlns:a16="http://schemas.microsoft.com/office/drawing/2014/main" id="{80523DDD-20CC-4104-A658-A24CAE9117E6}"/>
              </a:ext>
            </a:extLst>
          </p:cNvPr>
          <p:cNvSpPr txBox="1"/>
          <p:nvPr/>
        </p:nvSpPr>
        <p:spPr>
          <a:xfrm>
            <a:off x="311700" y="178895"/>
            <a:ext cx="2245125" cy="523220"/>
          </a:xfrm>
          <a:prstGeom prst="rect">
            <a:avLst/>
          </a:prstGeom>
          <a:noFill/>
        </p:spPr>
        <p:txBody>
          <a:bodyPr wrap="square" rtlCol="0">
            <a:spAutoFit/>
          </a:bodyPr>
          <a:lstStyle/>
          <a:p>
            <a:r>
              <a:rPr lang="en-US" dirty="0"/>
              <a:t>Click on speaker and then play to hear recordings</a:t>
            </a:r>
          </a:p>
        </p:txBody>
      </p:sp>
      <p:pic>
        <p:nvPicPr>
          <p:cNvPr id="2" name="Arioso Land info">
            <a:hlinkClick r:id="" action="ppaction://media"/>
            <a:extLst>
              <a:ext uri="{FF2B5EF4-FFF2-40B4-BE49-F238E27FC236}">
                <a16:creationId xmlns:a16="http://schemas.microsoft.com/office/drawing/2014/main" id="{905F55C7-99BC-4101-96C3-3322B5D25D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56695" y="402205"/>
            <a:ext cx="487362" cy="487362"/>
          </a:xfrm>
          <a:prstGeom prst="rect">
            <a:avLst/>
          </a:prstGeom>
        </p:spPr>
      </p:pic>
    </p:spTree>
    <p:extLst>
      <p:ext uri="{BB962C8B-B14F-4D97-AF65-F5344CB8AC3E}">
        <p14:creationId xmlns:p14="http://schemas.microsoft.com/office/powerpoint/2010/main" val="215133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0" y="0"/>
            <a:ext cx="9144000" cy="5208815"/>
          </a:xfrm>
          <a:prstGeom prst="rect">
            <a:avLst/>
          </a:prstGeom>
        </p:spPr>
      </p:pic>
      <p:sp>
        <p:nvSpPr>
          <p:cNvPr id="54" name="Google Shape;54;p13"/>
          <p:cNvSpPr txBox="1">
            <a:spLocks noGrp="1"/>
          </p:cNvSpPr>
          <p:nvPr>
            <p:ph type="subTitle" idx="1"/>
          </p:nvPr>
        </p:nvSpPr>
        <p:spPr>
          <a:xfrm>
            <a:off x="311700" y="178895"/>
            <a:ext cx="8520600" cy="466991"/>
          </a:xfrm>
          <a:prstGeom prst="rect">
            <a:avLst/>
          </a:prstGeom>
        </p:spPr>
        <p:txBody>
          <a:bodyPr spcFirstLastPara="1" wrap="square" lIns="91425" tIns="91425" rIns="91425" bIns="91425" anchor="t" anchorCtr="0">
            <a:noAutofit/>
          </a:bodyPr>
          <a:lstStyle/>
          <a:p>
            <a:pPr marL="0" indent="0"/>
            <a:r>
              <a:rPr lang="en-US" sz="2400" i="1" dirty="0"/>
              <a:t>Keeping the Beat</a:t>
            </a:r>
          </a:p>
          <a:p>
            <a:pPr marL="0" indent="0"/>
            <a:endParaRPr lang="en-US" sz="1600" dirty="0"/>
          </a:p>
          <a:p>
            <a:pPr marL="0" lvl="0" indent="0"/>
            <a:r>
              <a:rPr lang="en-US" dirty="0"/>
              <a:t>Find a favorite </a:t>
            </a:r>
            <a:r>
              <a:rPr lang="en-US" dirty="0" err="1"/>
              <a:t>song,or</a:t>
            </a:r>
            <a:r>
              <a:rPr lang="en-US" dirty="0"/>
              <a:t> use the one in the link.</a:t>
            </a:r>
          </a:p>
          <a:p>
            <a:pPr marL="0" lvl="0" indent="0"/>
            <a:endParaRPr lang="en-US" dirty="0"/>
          </a:p>
          <a:p>
            <a:pPr marL="0" lvl="0" indent="0"/>
            <a:r>
              <a:rPr lang="en-US" dirty="0"/>
              <a:t>Show the beat by tapping your legs, floor, a parent approved item, or clap.</a:t>
            </a:r>
          </a:p>
          <a:p>
            <a:pPr marL="0" lvl="0" indent="0"/>
            <a:r>
              <a:rPr lang="en-US" dirty="0"/>
              <a:t>Whatever you do, make sure you can hear the music. </a:t>
            </a:r>
          </a:p>
          <a:p>
            <a:pPr marL="0" lvl="0" indent="0"/>
            <a:endParaRPr lang="en-US" sz="2000" dirty="0">
              <a:latin typeface="Comic Sans MS"/>
              <a:ea typeface="Comic Sans MS"/>
              <a:cs typeface="Comic Sans MS"/>
              <a:sym typeface="Comic Sans MS"/>
            </a:endParaRPr>
          </a:p>
          <a:p>
            <a:pPr marL="0" lvl="0" indent="0"/>
            <a:endParaRPr lang="en-US" sz="2000" dirty="0">
              <a:latin typeface="Comic Sans MS"/>
              <a:ea typeface="Comic Sans MS"/>
              <a:cs typeface="Comic Sans MS"/>
              <a:sym typeface="Comic Sans MS"/>
            </a:endParaRPr>
          </a:p>
          <a:p>
            <a:pPr marL="0" lvl="0" indent="0" algn="ctr" rtl="0">
              <a:spcBef>
                <a:spcPts val="0"/>
              </a:spcBef>
              <a:spcAft>
                <a:spcPts val="0"/>
              </a:spcAft>
              <a:buNone/>
            </a:pPr>
            <a:endParaRPr dirty="0"/>
          </a:p>
        </p:txBody>
      </p:sp>
      <p:sp>
        <p:nvSpPr>
          <p:cNvPr id="14" name="Rectangle 13">
            <a:extLst>
              <a:ext uri="{FF2B5EF4-FFF2-40B4-BE49-F238E27FC236}">
                <a16:creationId xmlns:a16="http://schemas.microsoft.com/office/drawing/2014/main" id="{B75E0D63-E0C8-4672-B1A4-1C23359E0EBD}"/>
              </a:ext>
            </a:extLst>
          </p:cNvPr>
          <p:cNvSpPr/>
          <p:nvPr/>
        </p:nvSpPr>
        <p:spPr>
          <a:xfrm>
            <a:off x="6410568" y="2921794"/>
            <a:ext cx="2057400" cy="2042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2</a:t>
            </a:r>
            <a:r>
              <a:rPr kumimoji="0" lang="en-US" sz="1400" b="0" i="0" u="none" strike="noStrike" kern="0" cap="none" spc="0" normalizeH="0" baseline="30000" noProof="0" dirty="0">
                <a:ln>
                  <a:noFill/>
                </a:ln>
                <a:solidFill>
                  <a:srgbClr val="000000"/>
                </a:solidFill>
                <a:effectLst/>
                <a:uLnTx/>
                <a:uFillTx/>
                <a:latin typeface="Arial"/>
                <a:ea typeface="+mn-ea"/>
                <a:cs typeface="+mn-cs"/>
                <a:sym typeface="Arial"/>
              </a:rPr>
              <a:t>nd</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Grade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Can you play the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Du-De </a:t>
            </a:r>
            <a:r>
              <a:rPr kumimoji="0" lang="en-US" sz="1400" b="0" i="0" u="none" strike="noStrike" kern="0" cap="none" spc="0" normalizeH="0" baseline="0" noProof="0" dirty="0" err="1">
                <a:ln>
                  <a:noFill/>
                </a:ln>
                <a:solidFill>
                  <a:srgbClr val="000000"/>
                </a:solidFill>
                <a:effectLst/>
                <a:uLnTx/>
                <a:uFillTx/>
                <a:latin typeface="Arial"/>
                <a:ea typeface="+mn-ea"/>
                <a:cs typeface="+mn-cs"/>
                <a:sym typeface="Arial"/>
              </a:rPr>
              <a:t>Du-De</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rhythm to the song?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9D43C871-2859-42E0-A902-1D46F35996E4}"/>
                  </a:ext>
                </a:extLst>
              </p14:cNvPr>
              <p14:cNvContentPartPr/>
              <p14:nvPr/>
            </p14:nvContentPartPr>
            <p14:xfrm>
              <a:off x="7439268" y="4387976"/>
              <a:ext cx="115920" cy="422280"/>
            </p14:xfrm>
          </p:contentPart>
        </mc:Choice>
        <mc:Fallback xmlns="">
          <p:pic>
            <p:nvPicPr>
              <p:cNvPr id="7" name="Ink 6">
                <a:extLst>
                  <a:ext uri="{FF2B5EF4-FFF2-40B4-BE49-F238E27FC236}">
                    <a16:creationId xmlns:a16="http://schemas.microsoft.com/office/drawing/2014/main" id="{9D43C871-2859-42E0-A902-1D46F35996E4}"/>
                  </a:ext>
                </a:extLst>
              </p:cNvPr>
              <p:cNvPicPr/>
              <p:nvPr/>
            </p:nvPicPr>
            <p:blipFill>
              <a:blip r:embed="rId7"/>
              <a:stretch>
                <a:fillRect/>
              </a:stretch>
            </p:blipFill>
            <p:spPr>
              <a:xfrm>
                <a:off x="7403379" y="4351976"/>
                <a:ext cx="187338"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54F2ACD3-4317-4BDF-AF2F-ED2DAD241120}"/>
                  </a:ext>
                </a:extLst>
              </p14:cNvPr>
              <p14:cNvContentPartPr/>
              <p14:nvPr/>
            </p14:nvContentPartPr>
            <p14:xfrm>
              <a:off x="7721508" y="4425776"/>
              <a:ext cx="115920" cy="422280"/>
            </p14:xfrm>
          </p:contentPart>
        </mc:Choice>
        <mc:Fallback xmlns="">
          <p:pic>
            <p:nvPicPr>
              <p:cNvPr id="8" name="Ink 7">
                <a:extLst>
                  <a:ext uri="{FF2B5EF4-FFF2-40B4-BE49-F238E27FC236}">
                    <a16:creationId xmlns:a16="http://schemas.microsoft.com/office/drawing/2014/main" id="{54F2ACD3-4317-4BDF-AF2F-ED2DAD241120}"/>
                  </a:ext>
                </a:extLst>
              </p:cNvPr>
              <p:cNvPicPr/>
              <p:nvPr/>
            </p:nvPicPr>
            <p:blipFill>
              <a:blip r:embed="rId7"/>
              <a:stretch>
                <a:fillRect/>
              </a:stretch>
            </p:blipFill>
            <p:spPr>
              <a:xfrm>
                <a:off x="7685619" y="4389776"/>
                <a:ext cx="187338" cy="493920"/>
              </a:xfrm>
              <a:prstGeom prst="rect">
                <a:avLst/>
              </a:prstGeom>
            </p:spPr>
          </p:pic>
        </mc:Fallback>
      </mc:AlternateContent>
      <p:grpSp>
        <p:nvGrpSpPr>
          <p:cNvPr id="10" name="Group 9">
            <a:extLst>
              <a:ext uri="{FF2B5EF4-FFF2-40B4-BE49-F238E27FC236}">
                <a16:creationId xmlns:a16="http://schemas.microsoft.com/office/drawing/2014/main" id="{88BEAA7E-47C1-4774-BD14-AFDEE92756E6}"/>
              </a:ext>
            </a:extLst>
          </p:cNvPr>
          <p:cNvGrpSpPr/>
          <p:nvPr/>
        </p:nvGrpSpPr>
        <p:grpSpPr>
          <a:xfrm>
            <a:off x="7555188" y="4387976"/>
            <a:ext cx="224280" cy="37800"/>
            <a:chOff x="1921151" y="4107285"/>
            <a:chExt cx="224280" cy="37800"/>
          </a:xfrm>
        </p:grpSpPr>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E7C0345F-8B9E-4154-B258-7BF7989F757E}"/>
                    </a:ext>
                  </a:extLst>
                </p14:cNvPr>
                <p14:cNvContentPartPr/>
                <p14:nvPr/>
              </p14:nvContentPartPr>
              <p14:xfrm>
                <a:off x="1921151" y="4107285"/>
                <a:ext cx="360" cy="360"/>
              </p14:xfrm>
            </p:contentPart>
          </mc:Choice>
          <mc:Fallback xmlns="">
            <p:pic>
              <p:nvPicPr>
                <p:cNvPr id="5" name="Ink 4">
                  <a:extLst>
                    <a:ext uri="{FF2B5EF4-FFF2-40B4-BE49-F238E27FC236}">
                      <a16:creationId xmlns:a16="http://schemas.microsoft.com/office/drawing/2014/main" id="{E7C0345F-8B9E-4154-B258-7BF7989F757E}"/>
                    </a:ext>
                  </a:extLst>
                </p:cNvPr>
                <p:cNvPicPr/>
                <p:nvPr/>
              </p:nvPicPr>
              <p:blipFill>
                <a:blip r:embed="rId10"/>
                <a:stretch>
                  <a:fillRect/>
                </a:stretch>
              </p:blipFill>
              <p:spPr>
                <a:xfrm>
                  <a:off x="1885151" y="407128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F475FF4C-D5BF-433A-82C4-084C3C069EFB}"/>
                    </a:ext>
                  </a:extLst>
                </p14:cNvPr>
                <p14:cNvContentPartPr/>
                <p14:nvPr/>
              </p14:nvContentPartPr>
              <p14:xfrm>
                <a:off x="1921151" y="4107285"/>
                <a:ext cx="224280" cy="37800"/>
              </p14:xfrm>
            </p:contentPart>
          </mc:Choice>
          <mc:Fallback xmlns="">
            <p:pic>
              <p:nvPicPr>
                <p:cNvPr id="6" name="Ink 5">
                  <a:extLst>
                    <a:ext uri="{FF2B5EF4-FFF2-40B4-BE49-F238E27FC236}">
                      <a16:creationId xmlns:a16="http://schemas.microsoft.com/office/drawing/2014/main" id="{F475FF4C-D5BF-433A-82C4-084C3C069EFB}"/>
                    </a:ext>
                  </a:extLst>
                </p:cNvPr>
                <p:cNvPicPr/>
                <p:nvPr/>
              </p:nvPicPr>
              <p:blipFill>
                <a:blip r:embed="rId12"/>
                <a:stretch>
                  <a:fillRect/>
                </a:stretch>
              </p:blipFill>
              <p:spPr>
                <a:xfrm>
                  <a:off x="1885151" y="4071285"/>
                  <a:ext cx="295920" cy="109440"/>
                </a:xfrm>
                <a:prstGeom prst="rect">
                  <a:avLst/>
                </a:prstGeom>
              </p:spPr>
            </p:pic>
          </mc:Fallback>
        </mc:AlternateContent>
      </p:grpSp>
      <p:sp>
        <p:nvSpPr>
          <p:cNvPr id="16" name="TextBox 15">
            <a:extLst>
              <a:ext uri="{FF2B5EF4-FFF2-40B4-BE49-F238E27FC236}">
                <a16:creationId xmlns:a16="http://schemas.microsoft.com/office/drawing/2014/main" id="{0C1F8D8A-F965-430B-8313-68DCF5538437}"/>
              </a:ext>
            </a:extLst>
          </p:cNvPr>
          <p:cNvSpPr txBox="1"/>
          <p:nvPr/>
        </p:nvSpPr>
        <p:spPr>
          <a:xfrm>
            <a:off x="311700" y="4324836"/>
            <a:ext cx="2245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Click on speaker and then play to hear recordings</a:t>
            </a:r>
          </a:p>
        </p:txBody>
      </p:sp>
      <p:pic>
        <p:nvPicPr>
          <p:cNvPr id="2" name="Cobbler, Cobbler">
            <a:hlinkClick r:id="" action="ppaction://media"/>
            <a:extLst>
              <a:ext uri="{FF2B5EF4-FFF2-40B4-BE49-F238E27FC236}">
                <a16:creationId xmlns:a16="http://schemas.microsoft.com/office/drawing/2014/main" id="{679E4B2E-D650-4FD6-AEA4-0FBBBC27C5A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48537" y="3198695"/>
            <a:ext cx="487363" cy="487363"/>
          </a:xfrm>
          <a:prstGeom prst="rect">
            <a:avLst/>
          </a:prstGeom>
        </p:spPr>
      </p:pic>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EFD817E7-B956-4471-A04C-2A6E7F99E42C}"/>
                  </a:ext>
                </a:extLst>
              </p14:cNvPr>
              <p14:cNvContentPartPr/>
              <p14:nvPr/>
            </p14:nvContentPartPr>
            <p14:xfrm>
              <a:off x="6692808" y="4375306"/>
              <a:ext cx="115920" cy="422280"/>
            </p14:xfrm>
          </p:contentPart>
        </mc:Choice>
        <mc:Fallback xmlns="">
          <p:pic>
            <p:nvPicPr>
              <p:cNvPr id="15" name="Ink 14">
                <a:extLst>
                  <a:ext uri="{FF2B5EF4-FFF2-40B4-BE49-F238E27FC236}">
                    <a16:creationId xmlns:a16="http://schemas.microsoft.com/office/drawing/2014/main" id="{EFD817E7-B956-4471-A04C-2A6E7F99E42C}"/>
                  </a:ext>
                </a:extLst>
              </p:cNvPr>
              <p:cNvPicPr/>
              <p:nvPr/>
            </p:nvPicPr>
            <p:blipFill>
              <a:blip r:embed="rId7"/>
              <a:stretch>
                <a:fillRect/>
              </a:stretch>
            </p:blipFill>
            <p:spPr>
              <a:xfrm>
                <a:off x="6656919" y="4339306"/>
                <a:ext cx="187338" cy="493920"/>
              </a:xfrm>
              <a:prstGeom prst="rect">
                <a:avLst/>
              </a:prstGeom>
            </p:spPr>
          </p:pic>
        </mc:Fallback>
      </mc:AlternateContent>
      <p:grpSp>
        <p:nvGrpSpPr>
          <p:cNvPr id="17" name="Group 16">
            <a:extLst>
              <a:ext uri="{FF2B5EF4-FFF2-40B4-BE49-F238E27FC236}">
                <a16:creationId xmlns:a16="http://schemas.microsoft.com/office/drawing/2014/main" id="{6C8130FE-6BE7-4AD0-A739-E10B00DF369D}"/>
              </a:ext>
            </a:extLst>
          </p:cNvPr>
          <p:cNvGrpSpPr/>
          <p:nvPr/>
        </p:nvGrpSpPr>
        <p:grpSpPr>
          <a:xfrm>
            <a:off x="6808548" y="4359096"/>
            <a:ext cx="224280" cy="37800"/>
            <a:chOff x="1921151" y="4107285"/>
            <a:chExt cx="224280" cy="37800"/>
          </a:xfrm>
        </p:grpSpPr>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1B611108-8D69-44F5-9214-7BD567FAD772}"/>
                    </a:ext>
                  </a:extLst>
                </p14:cNvPr>
                <p14:cNvContentPartPr/>
                <p14:nvPr/>
              </p14:nvContentPartPr>
              <p14:xfrm>
                <a:off x="1921151" y="4107285"/>
                <a:ext cx="360" cy="360"/>
              </p14:xfrm>
            </p:contentPart>
          </mc:Choice>
          <mc:Fallback xmlns="">
            <p:pic>
              <p:nvPicPr>
                <p:cNvPr id="18" name="Ink 17">
                  <a:extLst>
                    <a:ext uri="{FF2B5EF4-FFF2-40B4-BE49-F238E27FC236}">
                      <a16:creationId xmlns:a16="http://schemas.microsoft.com/office/drawing/2014/main" id="{1B611108-8D69-44F5-9214-7BD567FAD772}"/>
                    </a:ext>
                  </a:extLst>
                </p:cNvPr>
                <p:cNvPicPr/>
                <p:nvPr/>
              </p:nvPicPr>
              <p:blipFill>
                <a:blip r:embed="rId10"/>
                <a:stretch>
                  <a:fillRect/>
                </a:stretch>
              </p:blipFill>
              <p:spPr>
                <a:xfrm>
                  <a:off x="1885151" y="407128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76348399-3215-429A-84A1-33034B606C42}"/>
                    </a:ext>
                  </a:extLst>
                </p14:cNvPr>
                <p14:cNvContentPartPr/>
                <p14:nvPr/>
              </p14:nvContentPartPr>
              <p14:xfrm>
                <a:off x="1921151" y="4107285"/>
                <a:ext cx="224280" cy="37800"/>
              </p14:xfrm>
            </p:contentPart>
          </mc:Choice>
          <mc:Fallback xmlns="">
            <p:pic>
              <p:nvPicPr>
                <p:cNvPr id="19" name="Ink 18">
                  <a:extLst>
                    <a:ext uri="{FF2B5EF4-FFF2-40B4-BE49-F238E27FC236}">
                      <a16:creationId xmlns:a16="http://schemas.microsoft.com/office/drawing/2014/main" id="{76348399-3215-429A-84A1-33034B606C42}"/>
                    </a:ext>
                  </a:extLst>
                </p:cNvPr>
                <p:cNvPicPr/>
                <p:nvPr/>
              </p:nvPicPr>
              <p:blipFill>
                <a:blip r:embed="rId12"/>
                <a:stretch>
                  <a:fillRect/>
                </a:stretch>
              </p:blipFill>
              <p:spPr>
                <a:xfrm>
                  <a:off x="1885151" y="4071285"/>
                  <a:ext cx="29592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CDEC67DA-7965-4CE4-882C-78133DA4ECBF}"/>
                  </a:ext>
                </a:extLst>
              </p14:cNvPr>
              <p14:cNvContentPartPr/>
              <p14:nvPr/>
            </p14:nvContentPartPr>
            <p14:xfrm>
              <a:off x="6945888" y="4400428"/>
              <a:ext cx="115920" cy="422280"/>
            </p14:xfrm>
          </p:contentPart>
        </mc:Choice>
        <mc:Fallback xmlns="">
          <p:pic>
            <p:nvPicPr>
              <p:cNvPr id="20" name="Ink 19">
                <a:extLst>
                  <a:ext uri="{FF2B5EF4-FFF2-40B4-BE49-F238E27FC236}">
                    <a16:creationId xmlns:a16="http://schemas.microsoft.com/office/drawing/2014/main" id="{CDEC67DA-7965-4CE4-882C-78133DA4ECBF}"/>
                  </a:ext>
                </a:extLst>
              </p:cNvPr>
              <p:cNvPicPr/>
              <p:nvPr/>
            </p:nvPicPr>
            <p:blipFill>
              <a:blip r:embed="rId7"/>
              <a:stretch>
                <a:fillRect/>
              </a:stretch>
            </p:blipFill>
            <p:spPr>
              <a:xfrm>
                <a:off x="6909999" y="4364428"/>
                <a:ext cx="187338" cy="493920"/>
              </a:xfrm>
              <a:prstGeom prst="rect">
                <a:avLst/>
              </a:prstGeom>
            </p:spPr>
          </p:pic>
        </mc:Fallback>
      </mc:AlternateContent>
    </p:spTree>
    <p:extLst>
      <p:ext uri="{BB962C8B-B14F-4D97-AF65-F5344CB8AC3E}">
        <p14:creationId xmlns:p14="http://schemas.microsoft.com/office/powerpoint/2010/main" val="315648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descr="A blurry image of a screen&#10;&#10;Description automatically generated">
            <a:extLst>
              <a:ext uri="{FF2B5EF4-FFF2-40B4-BE49-F238E27FC236}">
                <a16:creationId xmlns:a16="http://schemas.microsoft.com/office/drawing/2014/main" id="{DE41ED46-DCBA-4780-92D6-9C7A9E5F686B}"/>
              </a:ext>
            </a:extLst>
          </p:cNvPr>
          <p:cNvPicPr>
            <a:picLocks noChangeAspect="1"/>
          </p:cNvPicPr>
          <p:nvPr/>
        </p:nvPicPr>
        <p:blipFill>
          <a:blip r:embed="rId5"/>
          <a:stretch>
            <a:fillRect/>
          </a:stretch>
        </p:blipFill>
        <p:spPr>
          <a:xfrm>
            <a:off x="0" y="-65315"/>
            <a:ext cx="9144000" cy="5208815"/>
          </a:xfrm>
          <a:prstGeom prst="rect">
            <a:avLst/>
          </a:prstGeom>
        </p:spPr>
      </p:pic>
      <p:sp>
        <p:nvSpPr>
          <p:cNvPr id="54" name="Google Shape;54;p13"/>
          <p:cNvSpPr txBox="1">
            <a:spLocks noGrp="1"/>
          </p:cNvSpPr>
          <p:nvPr>
            <p:ph type="subTitle" idx="1"/>
          </p:nvPr>
        </p:nvSpPr>
        <p:spPr>
          <a:xfrm>
            <a:off x="311700" y="178895"/>
            <a:ext cx="8520600" cy="466991"/>
          </a:xfrm>
          <a:prstGeom prst="rect">
            <a:avLst/>
          </a:prstGeom>
        </p:spPr>
        <p:txBody>
          <a:bodyPr spcFirstLastPara="1" wrap="square" lIns="91425" tIns="91425" rIns="91425" bIns="91425" anchor="t" anchorCtr="0">
            <a:noAutofit/>
          </a:bodyPr>
          <a:lstStyle/>
          <a:p>
            <a:pPr marL="0" indent="0"/>
            <a:r>
              <a:rPr lang="en-US" sz="2400" i="1" dirty="0"/>
              <a:t>Song Tale – Had a Little Rooster </a:t>
            </a:r>
            <a:endParaRPr lang="en-US" sz="1600" dirty="0"/>
          </a:p>
          <a:p>
            <a:pPr marL="0" lvl="0" indent="0"/>
            <a:r>
              <a:rPr lang="en-US" dirty="0"/>
              <a:t> </a:t>
            </a:r>
            <a:endParaRPr lang="en-US" sz="2000" dirty="0">
              <a:latin typeface="Comic Sans MS"/>
              <a:ea typeface="Comic Sans MS"/>
              <a:cs typeface="Comic Sans MS"/>
              <a:sym typeface="Comic Sans MS"/>
            </a:endParaRPr>
          </a:p>
          <a:p>
            <a:pPr marL="0" lvl="0" indent="0" algn="ctr" rtl="0">
              <a:spcBef>
                <a:spcPts val="0"/>
              </a:spcBef>
              <a:spcAft>
                <a:spcPts val="0"/>
              </a:spcAft>
              <a:buNone/>
            </a:pPr>
            <a:endParaRPr dirty="0"/>
          </a:p>
        </p:txBody>
      </p:sp>
      <p:sp>
        <p:nvSpPr>
          <p:cNvPr id="2" name="Rectangle 1">
            <a:extLst>
              <a:ext uri="{FF2B5EF4-FFF2-40B4-BE49-F238E27FC236}">
                <a16:creationId xmlns:a16="http://schemas.microsoft.com/office/drawing/2014/main" id="{032740B4-A0DE-47B0-B0B5-103FEA3C70FD}"/>
              </a:ext>
            </a:extLst>
          </p:cNvPr>
          <p:cNvSpPr/>
          <p:nvPr/>
        </p:nvSpPr>
        <p:spPr>
          <a:xfrm>
            <a:off x="6301563" y="1183758"/>
            <a:ext cx="2629786" cy="299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13940F-D7D8-4950-9421-D3C8B27DDCE3}"/>
              </a:ext>
            </a:extLst>
          </p:cNvPr>
          <p:cNvSpPr txBox="1"/>
          <p:nvPr/>
        </p:nvSpPr>
        <p:spPr>
          <a:xfrm>
            <a:off x="4057834" y="717335"/>
            <a:ext cx="4062155" cy="1415772"/>
          </a:xfrm>
          <a:prstGeom prst="rect">
            <a:avLst/>
          </a:prstGeom>
          <a:noFill/>
        </p:spPr>
        <p:txBody>
          <a:bodyPr wrap="square" rtlCol="0">
            <a:spAutoFit/>
          </a:bodyPr>
          <a:lstStyle/>
          <a:p>
            <a:r>
              <a:rPr lang="en-US" sz="1800" b="1" dirty="0"/>
              <a:t>Song Tales are sung stories for you child to listen to – after a few listens, they may sing along on the parts that repeat, if they’d like.</a:t>
            </a:r>
          </a:p>
          <a:p>
            <a:endParaRPr lang="en-US" dirty="0"/>
          </a:p>
        </p:txBody>
      </p:sp>
      <p:sp>
        <p:nvSpPr>
          <p:cNvPr id="4" name="TextBox 3">
            <a:extLst>
              <a:ext uri="{FF2B5EF4-FFF2-40B4-BE49-F238E27FC236}">
                <a16:creationId xmlns:a16="http://schemas.microsoft.com/office/drawing/2014/main" id="{53FC21C1-057B-4C21-B232-6601CACED736}"/>
              </a:ext>
            </a:extLst>
          </p:cNvPr>
          <p:cNvSpPr txBox="1"/>
          <p:nvPr/>
        </p:nvSpPr>
        <p:spPr>
          <a:xfrm>
            <a:off x="6601952" y="2133107"/>
            <a:ext cx="2543173" cy="2246769"/>
          </a:xfrm>
          <a:prstGeom prst="rect">
            <a:avLst/>
          </a:prstGeom>
          <a:noFill/>
        </p:spPr>
        <p:txBody>
          <a:bodyPr wrap="square" rtlCol="0">
            <a:spAutoFit/>
          </a:bodyPr>
          <a:lstStyle/>
          <a:p>
            <a:r>
              <a:rPr lang="en-US" dirty="0"/>
              <a:t>Bonus activities with Song Tales:</a:t>
            </a:r>
          </a:p>
          <a:p>
            <a:endParaRPr lang="en-US" dirty="0"/>
          </a:p>
          <a:p>
            <a:r>
              <a:rPr lang="en-US" dirty="0"/>
              <a:t>*have them tell you what they think the story is about. </a:t>
            </a:r>
          </a:p>
          <a:p>
            <a:endParaRPr lang="en-US" dirty="0"/>
          </a:p>
          <a:p>
            <a:r>
              <a:rPr lang="en-US" dirty="0"/>
              <a:t>*Ask them to tell what happens first, then second, and then last.</a:t>
            </a:r>
          </a:p>
          <a:p>
            <a:endParaRPr lang="en-US" dirty="0"/>
          </a:p>
        </p:txBody>
      </p:sp>
      <p:sp>
        <p:nvSpPr>
          <p:cNvPr id="6" name="TextBox 5">
            <a:extLst>
              <a:ext uri="{FF2B5EF4-FFF2-40B4-BE49-F238E27FC236}">
                <a16:creationId xmlns:a16="http://schemas.microsoft.com/office/drawing/2014/main" id="{B1A51361-6014-41F3-B745-6AC1B84238D5}"/>
              </a:ext>
            </a:extLst>
          </p:cNvPr>
          <p:cNvSpPr txBox="1"/>
          <p:nvPr/>
        </p:nvSpPr>
        <p:spPr>
          <a:xfrm>
            <a:off x="66736" y="102936"/>
            <a:ext cx="1129896" cy="954107"/>
          </a:xfrm>
          <a:prstGeom prst="rect">
            <a:avLst/>
          </a:prstGeom>
          <a:noFill/>
        </p:spPr>
        <p:txBody>
          <a:bodyPr wrap="square" rtlCol="0">
            <a:spAutoFit/>
          </a:bodyPr>
          <a:lstStyle/>
          <a:p>
            <a:r>
              <a:rPr lang="en-US" dirty="0"/>
              <a:t>Click on speaker to hear recording</a:t>
            </a:r>
          </a:p>
        </p:txBody>
      </p:sp>
      <p:pic>
        <p:nvPicPr>
          <p:cNvPr id="5" name="Had a Little Rooster">
            <a:hlinkClick r:id="" action="ppaction://media"/>
            <a:extLst>
              <a:ext uri="{FF2B5EF4-FFF2-40B4-BE49-F238E27FC236}">
                <a16:creationId xmlns:a16="http://schemas.microsoft.com/office/drawing/2014/main" id="{808A8C78-96D0-4F70-966A-C9262B641B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1773" y="1769233"/>
            <a:ext cx="1125460" cy="1125460"/>
          </a:xfrm>
          <a:prstGeom prst="rect">
            <a:avLst/>
          </a:prstGeom>
        </p:spPr>
      </p:pic>
    </p:spTree>
    <p:extLst>
      <p:ext uri="{BB962C8B-B14F-4D97-AF65-F5344CB8AC3E}">
        <p14:creationId xmlns:p14="http://schemas.microsoft.com/office/powerpoint/2010/main" val="326357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7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2E4CAA7AAECF459A830DDA71D3EDC6" ma:contentTypeVersion="13" ma:contentTypeDescription="Create a new document." ma:contentTypeScope="" ma:versionID="e04fb46f86241888b1543b0882affd9e">
  <xsd:schema xmlns:xsd="http://www.w3.org/2001/XMLSchema" xmlns:xs="http://www.w3.org/2001/XMLSchema" xmlns:p="http://schemas.microsoft.com/office/2006/metadata/properties" xmlns:ns3="02d5f40f-c791-4072-abfe-be031d22c2c2" xmlns:ns4="543f8588-b442-49d2-9543-9efda8dbca69" targetNamespace="http://schemas.microsoft.com/office/2006/metadata/properties" ma:root="true" ma:fieldsID="a7820d97b774c63cb208fbbe8f6945a7" ns3:_="" ns4:_="">
    <xsd:import namespace="02d5f40f-c791-4072-abfe-be031d22c2c2"/>
    <xsd:import namespace="543f8588-b442-49d2-9543-9efda8dbca69"/>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5f40f-c791-4072-abfe-be031d22c2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3f8588-b442-49d2-9543-9efda8dbca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8E4498-9E56-4AD8-991F-03D8D0765766}">
  <ds:schemaRefs>
    <ds:schemaRef ds:uri="http://purl.org/dc/dcmitype/"/>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543f8588-b442-49d2-9543-9efda8dbca69"/>
    <ds:schemaRef ds:uri="02d5f40f-c791-4072-abfe-be031d22c2c2"/>
    <ds:schemaRef ds:uri="http://purl.org/dc/elements/1.1/"/>
  </ds:schemaRefs>
</ds:datastoreItem>
</file>

<file path=customXml/itemProps2.xml><?xml version="1.0" encoding="utf-8"?>
<ds:datastoreItem xmlns:ds="http://schemas.openxmlformats.org/officeDocument/2006/customXml" ds:itemID="{AF96ACCC-D18F-4B57-8672-FD25B7713B1D}">
  <ds:schemaRefs>
    <ds:schemaRef ds:uri="http://schemas.microsoft.com/sharepoint/v3/contenttype/forms"/>
  </ds:schemaRefs>
</ds:datastoreItem>
</file>

<file path=customXml/itemProps3.xml><?xml version="1.0" encoding="utf-8"?>
<ds:datastoreItem xmlns:ds="http://schemas.openxmlformats.org/officeDocument/2006/customXml" ds:itemID="{0C861B7B-3737-417F-B1A2-50CF4FC671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d5f40f-c791-4072-abfe-be031d22c2c2"/>
    <ds:schemaRef ds:uri="543f8588-b442-49d2-9543-9efda8dbca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TotalTime>
  <Words>611</Words>
  <Application>Microsoft Office PowerPoint</Application>
  <PresentationFormat>On-screen Show (16:9)</PresentationFormat>
  <Paragraphs>86</Paragraphs>
  <Slides>7</Slides>
  <Notes>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Times New Roman</vt:lpstr>
      <vt:lpstr>Arial</vt:lpstr>
      <vt:lpstr>Comic Sans MS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Denise</cp:lastModifiedBy>
  <cp:revision>12</cp:revision>
  <dcterms:modified xsi:type="dcterms:W3CDTF">2020-05-14T15:32:05Z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0x010100CC2E4CAA7AAECF459A830DDA71D3EDC6</vt:lpwstr>
  </property>
</Properties>
</file>