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7" r:id="rId5"/>
    <p:sldId id="258" r:id="rId6"/>
    <p:sldId id="259" r:id="rId7"/>
    <p:sldId id="260" r:id="rId8"/>
    <p:sldId id="264" r:id="rId9"/>
    <p:sldId id="278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45" d="100"/>
          <a:sy n="45" d="100"/>
        </p:scale>
        <p:origin x="72" y="8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C4CA1-A86D-4CD4-8C34-A4F5683F4F4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51538-3387-4477-B5ED-44EABDD80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1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db14f7e4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db14f7e4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15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18CD-9AAA-49D6-BD5C-6C0131EB1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D384B-3F8E-4309-BFDD-109E245AD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29B5A-12C6-4982-993F-E9611D3A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DE6-1063-4ABE-940B-6AE58ADF9D1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D58E-C4BF-490A-AA98-FAD436BD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3D165-E8CF-43C2-BCC2-F3D7FEA7A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9393-08D6-488D-B0A7-5495540F6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6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782B-0EC4-41D7-AA7A-5B68B9B2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3EC49-C649-4445-8CBF-BB1FA8DF1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442F2-BD9D-44FD-BDD5-DEF96881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DE6-1063-4ABE-940B-6AE58ADF9D1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ABAC0-AB59-4F78-B4E4-505A5FFA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C67A5-6C35-43E4-9982-D418AA7F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9393-08D6-488D-B0A7-5495540F6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6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F4378-3DC0-4A3B-9F4E-8C357969A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17AB5-C327-451D-9276-FDAD646B6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8C068-104E-4B2E-A47E-323C9935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DE6-1063-4ABE-940B-6AE58ADF9D1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64167-7D63-46D9-A551-EE1CB835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E8BC6-F4F9-4A38-AC2B-50CF8680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9393-08D6-488D-B0A7-5495540F6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1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73FDF-8EAB-4F95-BFB6-4CAC2ECC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2A150-50D5-48DA-BFD5-F77DC9F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52C98-45AF-498A-93AE-39DAE9E5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DE6-1063-4ABE-940B-6AE58ADF9D1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DBB97-F2B4-4C1C-8839-E51BA119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7B4EC-4CE3-4A38-9BBA-805B06EA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9393-08D6-488D-B0A7-5495540F6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7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0CC7-59B4-4D1D-8DF6-2E62A9FD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68D48-F40C-45F2-B28D-C0033B117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D1FF9-05F1-4A6F-917D-E52C83BF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DE6-1063-4ABE-940B-6AE58ADF9D1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D445A-3445-4F0D-9D4A-1051CFBC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345D0-D509-47C6-A5F3-D4F23885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9393-08D6-488D-B0A7-5495540F6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9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13CD0-04B2-460A-8F3A-088F039B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9A9A-D545-43A7-80DA-F5CA540B7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3838C-7175-44CA-AC13-511949BF7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76827-0331-44AF-9623-98DA8C89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DE6-1063-4ABE-940B-6AE58ADF9D1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68197-9354-4DCF-BD42-868049E0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1F4EF-8D9F-4C03-A144-824AF248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9393-08D6-488D-B0A7-5495540F6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7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A191-99C7-4505-851F-5381B8B3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910CB-D98B-41A2-ACE0-374B6B84A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8F87E-6D25-4CF8-8671-BF8349C52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609B0-8467-4F99-B055-F283F16CD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69167-E587-4378-947A-D4887D03E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CBF756-EDD9-4D2D-A8A3-1E9943A4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DE6-1063-4ABE-940B-6AE58ADF9D1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9836F-73A5-4BAB-A54C-17962318F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7A8359-CD88-49F7-82F4-3847AA3D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9393-08D6-488D-B0A7-5495540F6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7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289B-F02B-4455-ABB0-6E251D8C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E3BDD-7638-46BF-8803-BD3BBDF8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DE6-1063-4ABE-940B-6AE58ADF9D1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0645D-5237-43F3-BE6C-F2A822AC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F8FC4-9817-4301-AB4C-D3700ECC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9393-08D6-488D-B0A7-5495540F6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4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A1F5DA-45A2-4F89-89AC-0EF04929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DE6-1063-4ABE-940B-6AE58ADF9D1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AC410-CB19-4862-A51A-24022C37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25528-C6AE-4629-BD8A-81D19ACC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9393-08D6-488D-B0A7-5495540F6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2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F097-4868-4A4C-9F81-E4A5AAA9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CFA0E-EE3C-42F4-8C3D-CF07BCA3D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074C3-C113-4D3B-B035-FCA1648EF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2D7E2-E580-4F19-A4B8-FACC551A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DE6-1063-4ABE-940B-6AE58ADF9D1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5E526-4D8A-4FD7-B112-77DF82B5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0387F-89CB-411E-8ED0-F520A5E0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9393-08D6-488D-B0A7-5495540F6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0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3B50-D5C4-4E82-8FEF-BCC7CA11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324B65-36ED-4427-8CFB-4039749E4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FB9E0-F8D8-4D02-8EA8-FAB9F9D99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A34E9-EEDB-4566-AEFC-F8C47892A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0DE6-1063-4ABE-940B-6AE58ADF9D1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FAC2F-FEE8-4551-A349-4A4EDEA1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237C7-42E9-44D2-AE74-A17517BE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9393-08D6-488D-B0A7-5495540F6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3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028B9-E8C8-4729-B586-03DA406AA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7C5E0-3512-403F-A3B1-182A2DF64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D6EEF-014C-4769-B063-44B00217B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B0DE6-1063-4ABE-940B-6AE58ADF9D1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9AD7-4F97-4C91-83F7-FC3EEF0BE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73F77-E130-45E5-BF52-64253AEAE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9393-08D6-488D-B0A7-5495540F6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0205&amp;picture=camp-fir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0205&amp;picture=camp-fir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4NYJbn123y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://www.publicdomainpictures.net/view-image.php?image=10205&amp;picture=camp-fire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://www.publicdomainpictures.net/view-image.php?image=10205&amp;picture=camp-fire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hyperlink" Target="http://www.publicdomainpictures.net/view-image.php?image=10205&amp;picture=camp-fire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hyperlink" Target="http://www.publicdomainpictures.net/view-image.php?image=10205&amp;picture=camp-fire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publicdomainpictures.net/view-image.php?image=10205&amp;picture=camp-fire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E3A25-7EE0-467F-AC0D-87DC268D9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4163" b="4133"/>
          <a:stretch/>
        </p:blipFill>
        <p:spPr>
          <a:xfrm>
            <a:off x="8389969" y="2724083"/>
            <a:ext cx="3461719" cy="3892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9EE48-C179-4519-B752-97D94784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93195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Singing Around the </a:t>
            </a:r>
            <a:br>
              <a:rPr lang="en-US" sz="7200" b="1" dirty="0">
                <a:solidFill>
                  <a:srgbClr val="FF0000"/>
                </a:solidFill>
              </a:rPr>
            </a:br>
            <a:r>
              <a:rPr lang="en-US" sz="7200" b="1" dirty="0">
                <a:solidFill>
                  <a:srgbClr val="FF0000"/>
                </a:solidFill>
              </a:rPr>
              <a:t>CAMPFIRE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51BEB-756E-44ED-BA51-0B3719DE3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4163" b="4133"/>
          <a:stretch/>
        </p:blipFill>
        <p:spPr>
          <a:xfrm>
            <a:off x="340313" y="2724083"/>
            <a:ext cx="3461719" cy="38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E3A25-7EE0-467F-AC0D-87DC268D9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4163" b="4133"/>
          <a:stretch/>
        </p:blipFill>
        <p:spPr>
          <a:xfrm>
            <a:off x="8389969" y="2724083"/>
            <a:ext cx="3461719" cy="3892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9EE48-C179-4519-B752-97D94784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97" y="241761"/>
            <a:ext cx="11771790" cy="770293"/>
          </a:xfrm>
        </p:spPr>
        <p:txBody>
          <a:bodyPr>
            <a:normAutofit/>
          </a:bodyPr>
          <a:lstStyle/>
          <a:p>
            <a:r>
              <a:rPr lang="en-US" sz="3600" dirty="0"/>
              <a:t>Campfire Songs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B7F1-A278-488C-983B-BF42033682DD}"/>
              </a:ext>
            </a:extLst>
          </p:cNvPr>
          <p:cNvSpPr txBox="1"/>
          <p:nvPr/>
        </p:nvSpPr>
        <p:spPr>
          <a:xfrm>
            <a:off x="626534" y="1621654"/>
            <a:ext cx="78909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the next two weeks – I am going to share songs that you can learn to sing with your family and friends – if not around a campfire, then around your backyard or at the park, wherever you want to add some fun. </a:t>
            </a:r>
          </a:p>
          <a:p>
            <a:endParaRPr lang="en-US" sz="2400" dirty="0"/>
          </a:p>
          <a:p>
            <a:r>
              <a:rPr lang="en-US" sz="2400" dirty="0"/>
              <a:t>Maybe you can even add a pretend fire – with a few toilet paper rolls and some colored paper and glue – you can have a campfire too!</a:t>
            </a:r>
          </a:p>
          <a:p>
            <a:r>
              <a:rPr lang="en-US" sz="2400" dirty="0">
                <a:hlinkClick r:id="rId4"/>
              </a:rPr>
              <a:t>https://youtu.be/4NYJbn123ys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952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E3A25-7EE0-467F-AC0D-87DC268D9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4163" b="4133"/>
          <a:stretch/>
        </p:blipFill>
        <p:spPr>
          <a:xfrm>
            <a:off x="8389969" y="2724083"/>
            <a:ext cx="3461719" cy="3892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9EE48-C179-4519-B752-97D94784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97" y="241761"/>
            <a:ext cx="11771790" cy="770293"/>
          </a:xfrm>
        </p:spPr>
        <p:txBody>
          <a:bodyPr>
            <a:normAutofit/>
          </a:bodyPr>
          <a:lstStyle/>
          <a:p>
            <a:r>
              <a:rPr lang="en-US" sz="4000" b="1" dirty="0"/>
              <a:t>		Campfire Songs – </a:t>
            </a:r>
            <a:r>
              <a:rPr lang="en-US" sz="3600" b="1" u="sng" dirty="0"/>
              <a:t>Head and Shoulders, Baby</a:t>
            </a:r>
            <a:endParaRPr lang="en-US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B7F1-A278-488C-983B-BF42033682DD}"/>
              </a:ext>
            </a:extLst>
          </p:cNvPr>
          <p:cNvSpPr txBox="1"/>
          <p:nvPr/>
        </p:nvSpPr>
        <p:spPr>
          <a:xfrm>
            <a:off x="385273" y="2223337"/>
            <a:ext cx="62374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Head and shoulders baby, one, two, three.</a:t>
            </a:r>
          </a:p>
          <a:p>
            <a:r>
              <a:rPr lang="en-US" sz="2400" dirty="0"/>
              <a:t>Head and shoulders baby, one, two, three.</a:t>
            </a:r>
          </a:p>
          <a:p>
            <a:r>
              <a:rPr lang="en-US" sz="2400" dirty="0"/>
              <a:t>Head and shoulders, Head and shoulders, </a:t>
            </a:r>
          </a:p>
          <a:p>
            <a:r>
              <a:rPr lang="en-US" sz="2400" dirty="0"/>
              <a:t>Head and shoulders baby, one, two, three.</a:t>
            </a:r>
          </a:p>
          <a:p>
            <a:endParaRPr lang="en-US" sz="2400" dirty="0"/>
          </a:p>
          <a:p>
            <a:r>
              <a:rPr lang="en-US" sz="2400" dirty="0"/>
              <a:t>Knees and ankles baby, one, two, three.</a:t>
            </a:r>
          </a:p>
          <a:p>
            <a:r>
              <a:rPr lang="en-US" sz="2400" dirty="0"/>
              <a:t>Knees and ankles baby, one, two, three.</a:t>
            </a:r>
          </a:p>
          <a:p>
            <a:r>
              <a:rPr lang="en-US" sz="2400" dirty="0"/>
              <a:t>Knees and ankles baby, Knees and ankles baby, </a:t>
            </a:r>
          </a:p>
          <a:p>
            <a:r>
              <a:rPr lang="en-US" sz="2400" dirty="0"/>
              <a:t>Knees and ankles baby, one, two, three.</a:t>
            </a:r>
          </a:p>
          <a:p>
            <a:endParaRPr lang="en-US" sz="2400" dirty="0"/>
          </a:p>
          <a:p>
            <a:r>
              <a:rPr lang="en-US" sz="2400" b="1" i="1" dirty="0"/>
              <a:t>Add your own words to make other fun verses.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43C80-216C-41FC-B426-325B78C79354}"/>
              </a:ext>
            </a:extLst>
          </p:cNvPr>
          <p:cNvSpPr txBox="1"/>
          <p:nvPr/>
        </p:nvSpPr>
        <p:spPr>
          <a:xfrm>
            <a:off x="6929927" y="1012054"/>
            <a:ext cx="487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Actions </a:t>
            </a:r>
            <a:r>
              <a:rPr lang="en-US" dirty="0"/>
              <a:t>– repeated with each line. Practice the actions by themselves before trying with the song.</a:t>
            </a:r>
          </a:p>
          <a:p>
            <a:endParaRPr lang="en-US" dirty="0"/>
          </a:p>
          <a:p>
            <a:r>
              <a:rPr lang="en-US" dirty="0"/>
              <a:t>Head– touch head</a:t>
            </a:r>
          </a:p>
          <a:p>
            <a:r>
              <a:rPr lang="en-US" dirty="0"/>
              <a:t>Shoulders – touch shoulders</a:t>
            </a:r>
          </a:p>
          <a:p>
            <a:r>
              <a:rPr lang="en-US" dirty="0"/>
              <a:t>Baby – clap both hands together</a:t>
            </a:r>
          </a:p>
          <a:p>
            <a:r>
              <a:rPr lang="en-US" i="1" dirty="0"/>
              <a:t>One </a:t>
            </a:r>
            <a:r>
              <a:rPr lang="en-US" dirty="0"/>
              <a:t>– clap partners RIGHT hand</a:t>
            </a:r>
          </a:p>
          <a:p>
            <a:r>
              <a:rPr lang="en-US" i="1" dirty="0"/>
              <a:t>Rest - </a:t>
            </a:r>
            <a:r>
              <a:rPr lang="en-US" dirty="0"/>
              <a:t>clap own hands together</a:t>
            </a:r>
          </a:p>
          <a:p>
            <a:r>
              <a:rPr lang="en-US" dirty="0"/>
              <a:t>Two -- clap partners LEFT hand</a:t>
            </a:r>
          </a:p>
          <a:p>
            <a:r>
              <a:rPr lang="en-US" i="1" dirty="0"/>
              <a:t>Rest - </a:t>
            </a:r>
            <a:r>
              <a:rPr lang="en-US" dirty="0"/>
              <a:t>clap own hands together</a:t>
            </a:r>
          </a:p>
          <a:p>
            <a:r>
              <a:rPr lang="en-US" dirty="0"/>
              <a:t>Three </a:t>
            </a:r>
            <a:r>
              <a:rPr lang="en-US" i="1" dirty="0"/>
              <a:t>–</a:t>
            </a:r>
            <a:r>
              <a:rPr lang="en-US" dirty="0"/>
              <a:t>clap both hands to both hands of partner</a:t>
            </a:r>
          </a:p>
        </p:txBody>
      </p:sp>
      <p:pic>
        <p:nvPicPr>
          <p:cNvPr id="3" name="Head and Shoulders, Baby">
            <a:hlinkClick r:id="" action="ppaction://media"/>
            <a:extLst>
              <a:ext uri="{FF2B5EF4-FFF2-40B4-BE49-F238E27FC236}">
                <a16:creationId xmlns:a16="http://schemas.microsoft.com/office/drawing/2014/main" id="{5023B0DA-9594-444B-A01D-CB84A277B7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5273" y="1177263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58FADA-E0DB-4ED3-B606-7628764D08B2}"/>
              </a:ext>
            </a:extLst>
          </p:cNvPr>
          <p:cNvSpPr/>
          <p:nvPr/>
        </p:nvSpPr>
        <p:spPr>
          <a:xfrm>
            <a:off x="180514" y="86973"/>
            <a:ext cx="2088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on speaker and then play to hear recordings</a:t>
            </a:r>
          </a:p>
        </p:txBody>
      </p:sp>
    </p:spTree>
    <p:extLst>
      <p:ext uri="{BB962C8B-B14F-4D97-AF65-F5344CB8AC3E}">
        <p14:creationId xmlns:p14="http://schemas.microsoft.com/office/powerpoint/2010/main" val="38060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E3A25-7EE0-467F-AC0D-87DC268D9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4163" b="4133"/>
          <a:stretch/>
        </p:blipFill>
        <p:spPr>
          <a:xfrm>
            <a:off x="3987302" y="2965844"/>
            <a:ext cx="3461719" cy="3892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9EE48-C179-4519-B752-97D94784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97" y="241761"/>
            <a:ext cx="11771790" cy="1265306"/>
          </a:xfrm>
        </p:spPr>
        <p:txBody>
          <a:bodyPr>
            <a:normAutofit/>
          </a:bodyPr>
          <a:lstStyle/>
          <a:p>
            <a:r>
              <a:rPr lang="en-US" sz="4000" b="1" dirty="0"/>
              <a:t>Campfire Songs</a:t>
            </a:r>
            <a:br>
              <a:rPr lang="en-US" sz="4000" b="1" dirty="0"/>
            </a:br>
            <a:r>
              <a:rPr lang="en-US" sz="3600" b="1" u="sng" dirty="0"/>
              <a:t>Down by the Bay</a:t>
            </a:r>
            <a:endParaRPr lang="en-US" sz="4000" b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B7F1-A278-488C-983B-BF42033682DD}"/>
              </a:ext>
            </a:extLst>
          </p:cNvPr>
          <p:cNvSpPr txBox="1"/>
          <p:nvPr/>
        </p:nvSpPr>
        <p:spPr>
          <a:xfrm>
            <a:off x="0" y="2337617"/>
            <a:ext cx="6237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Down by the bay</a:t>
            </a:r>
          </a:p>
          <a:p>
            <a:pPr algn="ctr"/>
            <a:r>
              <a:rPr lang="en-US" sz="2400" dirty="0"/>
              <a:t>Where the watermelons grow</a:t>
            </a:r>
          </a:p>
          <a:p>
            <a:pPr algn="ctr"/>
            <a:r>
              <a:rPr lang="en-US" sz="2400" dirty="0"/>
              <a:t>Back to my home</a:t>
            </a:r>
          </a:p>
          <a:p>
            <a:pPr algn="ctr"/>
            <a:r>
              <a:rPr lang="en-US" sz="2400" dirty="0"/>
              <a:t>I dare not go</a:t>
            </a:r>
          </a:p>
          <a:p>
            <a:pPr algn="ctr"/>
            <a:r>
              <a:rPr lang="en-US" sz="2400" dirty="0"/>
              <a:t>For if I do</a:t>
            </a:r>
          </a:p>
          <a:p>
            <a:pPr algn="ctr"/>
            <a:r>
              <a:rPr lang="en-US" sz="2400" dirty="0"/>
              <a:t>My mother will say…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43C80-216C-41FC-B426-325B78C79354}"/>
              </a:ext>
            </a:extLst>
          </p:cNvPr>
          <p:cNvSpPr txBox="1"/>
          <p:nvPr/>
        </p:nvSpPr>
        <p:spPr>
          <a:xfrm>
            <a:off x="6732102" y="2337617"/>
            <a:ext cx="487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Did you ever see a bear, coming his hair</a:t>
            </a:r>
          </a:p>
          <a:p>
            <a:pPr algn="ctr"/>
            <a:r>
              <a:rPr lang="en-US" dirty="0"/>
              <a:t>DOWN BY THE BAY?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Did you ever see a llama,</a:t>
            </a:r>
          </a:p>
          <a:p>
            <a:pPr algn="ctr"/>
            <a:r>
              <a:rPr lang="en-US" dirty="0"/>
              <a:t>Wearing pajamas</a:t>
            </a:r>
          </a:p>
          <a:p>
            <a:pPr algn="ctr"/>
            <a:r>
              <a:rPr lang="en-US" dirty="0"/>
              <a:t>DOWN BY THE BAY?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Did you ever see a bee with a sunburned knee</a:t>
            </a:r>
          </a:p>
          <a:p>
            <a:pPr algn="ctr"/>
            <a:r>
              <a:rPr lang="en-US" dirty="0"/>
              <a:t>DOWN BY THE BAY?</a:t>
            </a:r>
          </a:p>
        </p:txBody>
      </p:sp>
      <p:pic>
        <p:nvPicPr>
          <p:cNvPr id="7" name="Down By the Bay">
            <a:hlinkClick r:id="" action="ppaction://media"/>
            <a:extLst>
              <a:ext uri="{FF2B5EF4-FFF2-40B4-BE49-F238E27FC236}">
                <a16:creationId xmlns:a16="http://schemas.microsoft.com/office/drawing/2014/main" id="{48215BC8-06FA-4352-B658-ECFFFC57BA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5777" y="816638"/>
            <a:ext cx="516563" cy="5165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1A19BD-B903-4B4A-A071-C50C660F404A}"/>
              </a:ext>
            </a:extLst>
          </p:cNvPr>
          <p:cNvSpPr txBox="1"/>
          <p:nvPr/>
        </p:nvSpPr>
        <p:spPr>
          <a:xfrm>
            <a:off x="311700" y="178895"/>
            <a:ext cx="224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speaker and then play to hear recordings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FAD86-660D-4B2C-A708-A5D91ED26937}"/>
              </a:ext>
            </a:extLst>
          </p:cNvPr>
          <p:cNvSpPr txBox="1"/>
          <p:nvPr/>
        </p:nvSpPr>
        <p:spPr>
          <a:xfrm>
            <a:off x="440267" y="5571067"/>
            <a:ext cx="2590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Can you make up your own silly ending to it?</a:t>
            </a:r>
          </a:p>
        </p:txBody>
      </p:sp>
    </p:spTree>
    <p:extLst>
      <p:ext uri="{BB962C8B-B14F-4D97-AF65-F5344CB8AC3E}">
        <p14:creationId xmlns:p14="http://schemas.microsoft.com/office/powerpoint/2010/main" val="176633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E3A25-7EE0-467F-AC0D-87DC268D9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4163" b="4133"/>
          <a:stretch/>
        </p:blipFill>
        <p:spPr>
          <a:xfrm>
            <a:off x="3987302" y="2965844"/>
            <a:ext cx="3461719" cy="3892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9EE48-C179-4519-B752-97D94784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97" y="241760"/>
            <a:ext cx="11771790" cy="1468508"/>
          </a:xfrm>
        </p:spPr>
        <p:txBody>
          <a:bodyPr>
            <a:normAutofit/>
          </a:bodyPr>
          <a:lstStyle/>
          <a:p>
            <a:r>
              <a:rPr lang="en-US" sz="4000" b="1" dirty="0"/>
              <a:t>			Campfire Song – </a:t>
            </a:r>
            <a:r>
              <a:rPr lang="en-US" sz="4000" b="1" u="sng" dirty="0"/>
              <a:t>Flea! Fly!</a:t>
            </a:r>
            <a:r>
              <a:rPr lang="en-US" sz="4000" b="1" dirty="0"/>
              <a:t> </a:t>
            </a:r>
            <a:r>
              <a:rPr lang="en-US" sz="2000" dirty="0"/>
              <a:t>This an echo song – you will hear 									the beats after I say/sing </a:t>
            </a:r>
            <a:br>
              <a:rPr lang="en-US" sz="2000" dirty="0"/>
            </a:br>
            <a:r>
              <a:rPr lang="en-US" sz="2000" dirty="0"/>
              <a:t>									it for you to repeat it at the </a:t>
            </a:r>
            <a:r>
              <a:rPr lang="en-US" sz="3600" dirty="0"/>
              <a:t>**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A19BD-B903-4B4A-A071-C50C660F404A}"/>
              </a:ext>
            </a:extLst>
          </p:cNvPr>
          <p:cNvSpPr txBox="1"/>
          <p:nvPr/>
        </p:nvSpPr>
        <p:spPr>
          <a:xfrm>
            <a:off x="311700" y="178895"/>
            <a:ext cx="224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speaker and then play to hear recordings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FF31D-2C73-4C46-BD78-660AD6299114}"/>
              </a:ext>
            </a:extLst>
          </p:cNvPr>
          <p:cNvSpPr txBox="1"/>
          <p:nvPr/>
        </p:nvSpPr>
        <p:spPr>
          <a:xfrm>
            <a:off x="-182439" y="1214974"/>
            <a:ext cx="11771790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/>
              <a:t>Flea! * Fly! * Flea fly! **</a:t>
            </a:r>
          </a:p>
          <a:p>
            <a:pPr algn="ctr"/>
            <a:r>
              <a:rPr lang="en-US" sz="3200" dirty="0"/>
              <a:t>Flea fly </a:t>
            </a:r>
            <a:r>
              <a:rPr lang="en-US" sz="3200" dirty="0" err="1"/>
              <a:t>flo</a:t>
            </a:r>
            <a:r>
              <a:rPr lang="en-US" sz="3200" dirty="0"/>
              <a:t>! **</a:t>
            </a:r>
          </a:p>
          <a:p>
            <a:pPr algn="ctr"/>
            <a:r>
              <a:rPr lang="en-US" sz="3200" dirty="0" err="1"/>
              <a:t>Vistay</a:t>
            </a:r>
            <a:r>
              <a:rPr lang="en-US" sz="3200" dirty="0"/>
              <a:t>! **</a:t>
            </a:r>
          </a:p>
          <a:p>
            <a:pPr algn="ctr"/>
            <a:r>
              <a:rPr lang="en-US" sz="3200" dirty="0" err="1"/>
              <a:t>Cuma</a:t>
            </a:r>
            <a:r>
              <a:rPr lang="en-US" sz="3200" dirty="0"/>
              <a:t> </a:t>
            </a:r>
            <a:r>
              <a:rPr lang="en-US" sz="3200" dirty="0" err="1"/>
              <a:t>lada</a:t>
            </a:r>
            <a:r>
              <a:rPr lang="en-US" sz="3200" dirty="0"/>
              <a:t>, </a:t>
            </a:r>
            <a:r>
              <a:rPr lang="en-US" sz="3200" dirty="0" err="1"/>
              <a:t>Cuma</a:t>
            </a:r>
            <a:r>
              <a:rPr lang="en-US" sz="3200" dirty="0"/>
              <a:t> </a:t>
            </a:r>
            <a:r>
              <a:rPr lang="en-US" sz="3200" dirty="0" err="1"/>
              <a:t>lada</a:t>
            </a:r>
            <a:r>
              <a:rPr lang="en-US" sz="3200" dirty="0"/>
              <a:t>, </a:t>
            </a:r>
            <a:r>
              <a:rPr lang="en-US" sz="3200" dirty="0" err="1"/>
              <a:t>cuma</a:t>
            </a:r>
            <a:r>
              <a:rPr lang="en-US" sz="3200" dirty="0"/>
              <a:t> </a:t>
            </a:r>
            <a:r>
              <a:rPr lang="en-US" sz="3200" dirty="0" err="1"/>
              <a:t>vistay</a:t>
            </a:r>
            <a:r>
              <a:rPr lang="en-US" sz="3200" dirty="0"/>
              <a:t>! ********</a:t>
            </a:r>
          </a:p>
          <a:p>
            <a:pPr algn="ctr"/>
            <a:r>
              <a:rPr lang="en-US" sz="3200" dirty="0"/>
              <a:t>Oh, no </a:t>
            </a:r>
            <a:r>
              <a:rPr lang="en-US" sz="3200" dirty="0" err="1"/>
              <a:t>no</a:t>
            </a:r>
            <a:r>
              <a:rPr lang="en-US" sz="3200" dirty="0"/>
              <a:t> </a:t>
            </a:r>
            <a:r>
              <a:rPr lang="en-US" sz="3200" dirty="0" err="1"/>
              <a:t>no</a:t>
            </a:r>
            <a:r>
              <a:rPr lang="en-US" sz="3200" dirty="0"/>
              <a:t> not the </a:t>
            </a:r>
            <a:r>
              <a:rPr lang="en-US" sz="3200" dirty="0" err="1"/>
              <a:t>vistay</a:t>
            </a:r>
            <a:r>
              <a:rPr lang="en-US" sz="3200" dirty="0"/>
              <a:t>! ********</a:t>
            </a:r>
          </a:p>
          <a:p>
            <a:pPr algn="ctr"/>
            <a:r>
              <a:rPr lang="en-US" sz="3200" dirty="0" err="1"/>
              <a:t>Eeney</a:t>
            </a:r>
            <a:r>
              <a:rPr lang="en-US" sz="3200" dirty="0"/>
              <a:t> </a:t>
            </a:r>
            <a:r>
              <a:rPr lang="en-US" sz="3200" dirty="0" err="1"/>
              <a:t>meeney</a:t>
            </a:r>
            <a:r>
              <a:rPr lang="en-US" sz="3200" dirty="0"/>
              <a:t> </a:t>
            </a:r>
            <a:r>
              <a:rPr lang="en-US" sz="3200" dirty="0" err="1"/>
              <a:t>desameeney</a:t>
            </a:r>
            <a:r>
              <a:rPr lang="en-US" sz="3200" dirty="0"/>
              <a:t> </a:t>
            </a:r>
            <a:r>
              <a:rPr lang="en-US" sz="3200" dirty="0" err="1"/>
              <a:t>oo</a:t>
            </a:r>
            <a:r>
              <a:rPr lang="en-US" sz="3200" dirty="0"/>
              <a:t> </a:t>
            </a:r>
            <a:r>
              <a:rPr lang="en-US" sz="3200" dirty="0" err="1"/>
              <a:t>watcha</a:t>
            </a:r>
            <a:r>
              <a:rPr lang="en-US" sz="3200" dirty="0"/>
              <a:t> wah! ************</a:t>
            </a:r>
          </a:p>
          <a:p>
            <a:pPr algn="ctr"/>
            <a:r>
              <a:rPr lang="en-US" sz="3200" dirty="0" err="1"/>
              <a:t>Hecta</a:t>
            </a:r>
            <a:r>
              <a:rPr lang="en-US" sz="3200" dirty="0"/>
              <a:t> </a:t>
            </a:r>
            <a:r>
              <a:rPr lang="en-US" sz="3200" dirty="0" err="1"/>
              <a:t>minica</a:t>
            </a:r>
            <a:r>
              <a:rPr lang="en-US" sz="3200" dirty="0"/>
              <a:t> </a:t>
            </a:r>
            <a:r>
              <a:rPr lang="en-US" sz="3200" dirty="0" err="1"/>
              <a:t>zola</a:t>
            </a:r>
            <a:r>
              <a:rPr lang="en-US" sz="3200" dirty="0"/>
              <a:t> </a:t>
            </a:r>
            <a:r>
              <a:rPr lang="en-US" sz="3200" dirty="0" err="1"/>
              <a:t>meenie</a:t>
            </a:r>
            <a:r>
              <a:rPr lang="en-US" sz="3200" dirty="0"/>
              <a:t> </a:t>
            </a:r>
            <a:r>
              <a:rPr lang="en-US" sz="3200" dirty="0" err="1"/>
              <a:t>oo</a:t>
            </a:r>
            <a:r>
              <a:rPr lang="en-US" sz="3200" dirty="0"/>
              <a:t> </a:t>
            </a:r>
            <a:r>
              <a:rPr lang="en-US" sz="3200" dirty="0" err="1"/>
              <a:t>watcha</a:t>
            </a:r>
            <a:r>
              <a:rPr lang="en-US" sz="3200" dirty="0"/>
              <a:t> wah! **********</a:t>
            </a:r>
          </a:p>
          <a:p>
            <a:pPr algn="ctr"/>
            <a:r>
              <a:rPr lang="en-US" sz="3200" dirty="0"/>
              <a:t>Bee </a:t>
            </a:r>
            <a:r>
              <a:rPr lang="en-US" sz="3200" dirty="0" err="1"/>
              <a:t>biddle</a:t>
            </a:r>
            <a:r>
              <a:rPr lang="en-US" sz="3200" dirty="0"/>
              <a:t> de </a:t>
            </a:r>
            <a:r>
              <a:rPr lang="en-US" sz="3200" dirty="0" err="1"/>
              <a:t>oap</a:t>
            </a:r>
            <a:r>
              <a:rPr lang="en-US" sz="3200" dirty="0"/>
              <a:t> </a:t>
            </a:r>
            <a:r>
              <a:rPr lang="en-US" sz="3200" dirty="0" err="1"/>
              <a:t>boap</a:t>
            </a:r>
            <a:r>
              <a:rPr lang="en-US" sz="3200" dirty="0"/>
              <a:t> </a:t>
            </a:r>
            <a:r>
              <a:rPr lang="en-US" sz="3200" dirty="0" err="1"/>
              <a:t>boap</a:t>
            </a:r>
            <a:r>
              <a:rPr lang="en-US" sz="3200" dirty="0"/>
              <a:t> </a:t>
            </a:r>
            <a:r>
              <a:rPr lang="en-US" sz="3200" dirty="0" err="1"/>
              <a:t>boap</a:t>
            </a:r>
            <a:r>
              <a:rPr lang="en-US" sz="3200" dirty="0"/>
              <a:t> um-</a:t>
            </a:r>
            <a:r>
              <a:rPr lang="en-US" sz="3200" dirty="0" err="1"/>
              <a:t>boap</a:t>
            </a:r>
            <a:r>
              <a:rPr lang="en-US" sz="3200" dirty="0"/>
              <a:t> </a:t>
            </a:r>
            <a:r>
              <a:rPr lang="en-US" sz="3200" dirty="0" err="1"/>
              <a:t>boao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 err="1"/>
              <a:t>sh</a:t>
            </a:r>
            <a:r>
              <a:rPr lang="en-US" sz="3200" dirty="0"/>
              <a:t>--- </a:t>
            </a:r>
            <a:r>
              <a:rPr lang="en-US" sz="3200" dirty="0" err="1"/>
              <a:t>sh</a:t>
            </a:r>
            <a:r>
              <a:rPr lang="en-US" sz="3200" dirty="0"/>
              <a:t>--- </a:t>
            </a:r>
            <a:r>
              <a:rPr lang="en-US" sz="3200" dirty="0" err="1"/>
              <a:t>sh</a:t>
            </a:r>
            <a:r>
              <a:rPr lang="en-US" sz="3200" dirty="0"/>
              <a:t>--- </a:t>
            </a:r>
            <a:r>
              <a:rPr lang="en-US" sz="3200" dirty="0" err="1"/>
              <a:t>sh</a:t>
            </a:r>
            <a:r>
              <a:rPr lang="en-US" sz="3200" dirty="0"/>
              <a:t>---.</a:t>
            </a:r>
          </a:p>
          <a:p>
            <a:pPr algn="ctr"/>
            <a:r>
              <a:rPr lang="en-US" sz="3200" dirty="0"/>
              <a:t>*************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0EC382-C99C-4C25-8911-14B3EDB4D7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582" y="11022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E3A25-7EE0-467F-AC0D-87DC268D9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4163" b="4133"/>
          <a:stretch/>
        </p:blipFill>
        <p:spPr>
          <a:xfrm>
            <a:off x="4365140" y="2965844"/>
            <a:ext cx="3461719" cy="3892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9EE48-C179-4519-B752-97D94784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-1"/>
            <a:ext cx="11771790" cy="1744133"/>
          </a:xfrm>
        </p:spPr>
        <p:txBody>
          <a:bodyPr>
            <a:normAutofit/>
          </a:bodyPr>
          <a:lstStyle/>
          <a:p>
            <a:r>
              <a:rPr lang="en-US" sz="4000" b="1" dirty="0"/>
              <a:t>			Campfire Song – </a:t>
            </a:r>
            <a:r>
              <a:rPr lang="en-US" sz="4000" b="1" u="sng" dirty="0"/>
              <a:t>John Kanaka</a:t>
            </a:r>
            <a:br>
              <a:rPr lang="en-US" sz="4000" b="1" u="sng" dirty="0"/>
            </a:br>
            <a:r>
              <a:rPr lang="en-US" sz="4000" b="1" dirty="0"/>
              <a:t>				</a:t>
            </a:r>
            <a:r>
              <a:rPr lang="en-US" sz="2800" b="1" dirty="0"/>
              <a:t>can you learn the song with the actions</a:t>
            </a:r>
            <a:br>
              <a:rPr lang="en-US" sz="2800" b="1" dirty="0"/>
            </a:br>
            <a:r>
              <a:rPr lang="en-US" sz="2800" b="1" dirty="0"/>
              <a:t>				and then sing it faster? </a:t>
            </a:r>
            <a:r>
              <a:rPr lang="en-US" sz="2800" b="1" dirty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A19BD-B903-4B4A-A071-C50C660F404A}"/>
              </a:ext>
            </a:extLst>
          </p:cNvPr>
          <p:cNvSpPr txBox="1"/>
          <p:nvPr/>
        </p:nvSpPr>
        <p:spPr>
          <a:xfrm>
            <a:off x="311700" y="178895"/>
            <a:ext cx="224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speaker and then play to hear recordings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FF31D-2C73-4C46-BD78-660AD6299114}"/>
              </a:ext>
            </a:extLst>
          </p:cNvPr>
          <p:cNvSpPr txBox="1"/>
          <p:nvPr/>
        </p:nvSpPr>
        <p:spPr>
          <a:xfrm>
            <a:off x="-175434" y="2360088"/>
            <a:ext cx="6536268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/>
              <a:t>I heard, I head the old man say,</a:t>
            </a:r>
          </a:p>
          <a:p>
            <a:pPr algn="ctr"/>
            <a:r>
              <a:rPr lang="en-US" sz="3200" dirty="0"/>
              <a:t>John Kanaka, </a:t>
            </a:r>
            <a:r>
              <a:rPr lang="en-US" sz="3200" dirty="0" err="1"/>
              <a:t>naka</a:t>
            </a:r>
            <a:r>
              <a:rPr lang="en-US" sz="3200" dirty="0"/>
              <a:t> Too-la Lay</a:t>
            </a:r>
          </a:p>
          <a:p>
            <a:pPr algn="ctr"/>
            <a:r>
              <a:rPr lang="en-US" sz="3200" dirty="0"/>
              <a:t>Today, today is a holiday</a:t>
            </a:r>
          </a:p>
          <a:p>
            <a:pPr algn="ctr"/>
            <a:r>
              <a:rPr lang="en-US" sz="3200" dirty="0"/>
              <a:t>John Kanaka, </a:t>
            </a:r>
            <a:r>
              <a:rPr lang="en-US" sz="3200" dirty="0" err="1"/>
              <a:t>naka</a:t>
            </a:r>
            <a:r>
              <a:rPr lang="en-US" sz="3200" dirty="0"/>
              <a:t> Too-la Lay</a:t>
            </a:r>
          </a:p>
          <a:p>
            <a:pPr algn="ctr"/>
            <a:r>
              <a:rPr lang="en-US" sz="3200" dirty="0"/>
              <a:t>Too-la-Lay, Too-la-Lay, </a:t>
            </a:r>
          </a:p>
          <a:p>
            <a:pPr algn="ctr"/>
            <a:r>
              <a:rPr lang="en-US" sz="3200" dirty="0"/>
              <a:t>John Kanaka, </a:t>
            </a:r>
            <a:r>
              <a:rPr lang="en-US" sz="3200" dirty="0" err="1"/>
              <a:t>naka</a:t>
            </a:r>
            <a:r>
              <a:rPr lang="en-US" sz="3200" dirty="0"/>
              <a:t> Too-la Lay</a:t>
            </a:r>
          </a:p>
          <a:p>
            <a:pPr algn="ctr"/>
            <a:endParaRPr lang="en-US" sz="32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DAADA5-58D6-40D4-B972-D5234FC3EA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92700" y="723440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57C7C1-4186-47BF-9AFD-8CD5BDF2A84D}"/>
              </a:ext>
            </a:extLst>
          </p:cNvPr>
          <p:cNvSpPr txBox="1"/>
          <p:nvPr/>
        </p:nvSpPr>
        <p:spPr>
          <a:xfrm>
            <a:off x="7763833" y="1744132"/>
            <a:ext cx="43196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ACTIONS</a:t>
            </a:r>
          </a:p>
          <a:p>
            <a:pPr algn="ctr"/>
            <a:endParaRPr lang="en-US" dirty="0"/>
          </a:p>
          <a:p>
            <a:r>
              <a:rPr lang="en-US" sz="2000" dirty="0"/>
              <a:t>John – stomp foot</a:t>
            </a:r>
          </a:p>
          <a:p>
            <a:r>
              <a:rPr lang="en-US" sz="2000" dirty="0"/>
              <a:t>Kanaka </a:t>
            </a:r>
            <a:r>
              <a:rPr lang="en-US" sz="2000" dirty="0" err="1"/>
              <a:t>naka</a:t>
            </a:r>
            <a:r>
              <a:rPr lang="en-US" sz="2000" dirty="0"/>
              <a:t> – alternate tapping knees </a:t>
            </a:r>
          </a:p>
          <a:p>
            <a:r>
              <a:rPr lang="en-US" sz="2000" dirty="0"/>
              <a:t>		to rhythm of word</a:t>
            </a:r>
          </a:p>
          <a:p>
            <a:r>
              <a:rPr lang="en-US" sz="2000" dirty="0"/>
              <a:t>Too-la – clap hands twice</a:t>
            </a:r>
          </a:p>
          <a:p>
            <a:r>
              <a:rPr lang="en-US" sz="2000" dirty="0"/>
              <a:t>Lay – tap partner’s hands once.</a:t>
            </a:r>
          </a:p>
        </p:txBody>
      </p:sp>
    </p:spTree>
    <p:extLst>
      <p:ext uri="{BB962C8B-B14F-4D97-AF65-F5344CB8AC3E}">
        <p14:creationId xmlns:p14="http://schemas.microsoft.com/office/powerpoint/2010/main" val="2718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11131" y="133361"/>
            <a:ext cx="11360800" cy="10247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                                  </a:t>
            </a:r>
            <a:r>
              <a:rPr lang="en-US" sz="3600" b="1" dirty="0"/>
              <a:t>Campfire Songs </a:t>
            </a:r>
            <a:r>
              <a:rPr lang="en-US" sz="3600" u="sng" dirty="0"/>
              <a:t>My Aunt Came Back</a:t>
            </a:r>
          </a:p>
          <a:p>
            <a:pPr>
              <a:spcBef>
                <a:spcPts val="0"/>
              </a:spcBef>
            </a:pPr>
            <a:r>
              <a:rPr lang="en-US" sz="2133" dirty="0"/>
              <a:t>– do the actions in each verse</a:t>
            </a:r>
            <a:endParaRPr sz="2133" dirty="0"/>
          </a:p>
          <a:p>
            <a:pPr>
              <a:spcBef>
                <a:spcPts val="0"/>
              </a:spcBef>
            </a:pPr>
            <a:endParaRPr lang="en-US" sz="2133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BC556-EA6C-4990-8491-FD798680142E}"/>
              </a:ext>
            </a:extLst>
          </p:cNvPr>
          <p:cNvSpPr txBox="1"/>
          <p:nvPr/>
        </p:nvSpPr>
        <p:spPr>
          <a:xfrm>
            <a:off x="-1590110" y="1941281"/>
            <a:ext cx="7236367" cy="4227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67" dirty="0"/>
              <a:t>Oh my aunt came back,</a:t>
            </a:r>
          </a:p>
          <a:p>
            <a:pPr algn="ctr"/>
            <a:r>
              <a:rPr lang="en-US" sz="2667" dirty="0"/>
              <a:t>From Timbuktu,</a:t>
            </a:r>
          </a:p>
          <a:p>
            <a:pPr algn="ctr"/>
            <a:r>
              <a:rPr lang="en-US" sz="2667" dirty="0"/>
              <a:t>She brought with her,</a:t>
            </a:r>
          </a:p>
          <a:p>
            <a:pPr algn="ctr"/>
            <a:r>
              <a:rPr lang="en-US" sz="2667" dirty="0"/>
              <a:t>A wooden show.</a:t>
            </a:r>
          </a:p>
          <a:p>
            <a:pPr algn="ctr"/>
            <a:endParaRPr lang="en-US" sz="2667" dirty="0"/>
          </a:p>
          <a:p>
            <a:pPr algn="ctr"/>
            <a:r>
              <a:rPr lang="en-US" sz="2667" dirty="0"/>
              <a:t>Oh, my aunt came back, </a:t>
            </a:r>
          </a:p>
          <a:p>
            <a:pPr algn="ctr"/>
            <a:r>
              <a:rPr lang="en-US" sz="2667" dirty="0"/>
              <a:t>From old Japan,</a:t>
            </a:r>
          </a:p>
          <a:p>
            <a:pPr algn="ctr"/>
            <a:r>
              <a:rPr lang="en-US" sz="2667" dirty="0"/>
              <a:t>She brought with her,</a:t>
            </a:r>
          </a:p>
          <a:p>
            <a:pPr algn="ctr"/>
            <a:r>
              <a:rPr lang="en-US" sz="2667" dirty="0"/>
              <a:t>A waving fan.</a:t>
            </a:r>
          </a:p>
          <a:p>
            <a:pPr algn="ctr"/>
            <a:endParaRPr lang="en-US" sz="2667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C2EB8-6FDD-4C11-A113-43D7003C92B6}"/>
              </a:ext>
            </a:extLst>
          </p:cNvPr>
          <p:cNvSpPr txBox="1"/>
          <p:nvPr/>
        </p:nvSpPr>
        <p:spPr>
          <a:xfrm>
            <a:off x="7070678" y="855468"/>
            <a:ext cx="5973261" cy="58691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67" dirty="0"/>
              <a:t>Oh, my aunt came back, </a:t>
            </a:r>
          </a:p>
          <a:p>
            <a:pPr algn="ctr"/>
            <a:r>
              <a:rPr lang="en-US" sz="2667" dirty="0"/>
              <a:t>from Guadeloupe,</a:t>
            </a:r>
          </a:p>
          <a:p>
            <a:pPr algn="ctr"/>
            <a:r>
              <a:rPr lang="en-US" sz="2667" dirty="0"/>
              <a:t>She brought with her,</a:t>
            </a:r>
          </a:p>
          <a:p>
            <a:pPr algn="ctr"/>
            <a:r>
              <a:rPr lang="en-US" sz="2667" dirty="0"/>
              <a:t>A hula hoop,</a:t>
            </a:r>
          </a:p>
          <a:p>
            <a:pPr algn="ctr"/>
            <a:endParaRPr lang="en-US" sz="2667" dirty="0"/>
          </a:p>
          <a:p>
            <a:pPr algn="ctr"/>
            <a:r>
              <a:rPr lang="en-US" sz="2667" dirty="0"/>
              <a:t>Oh, my aunt came back</a:t>
            </a:r>
          </a:p>
          <a:p>
            <a:pPr algn="ctr"/>
            <a:r>
              <a:rPr lang="en-US" sz="2667" dirty="0"/>
              <a:t>From the county fair,</a:t>
            </a:r>
          </a:p>
          <a:p>
            <a:pPr algn="ctr"/>
            <a:r>
              <a:rPr lang="en-US" sz="2667" dirty="0"/>
              <a:t>She brought with her,</a:t>
            </a:r>
          </a:p>
          <a:p>
            <a:pPr algn="ctr"/>
            <a:r>
              <a:rPr lang="en-US" sz="2667" dirty="0"/>
              <a:t>A rocking chair.  </a:t>
            </a:r>
          </a:p>
          <a:p>
            <a:pPr algn="ctr"/>
            <a:endParaRPr lang="en-US" sz="2667" dirty="0"/>
          </a:p>
          <a:p>
            <a:pPr algn="ctr"/>
            <a:r>
              <a:rPr lang="en-US" sz="2667" dirty="0"/>
              <a:t>Oh, my aunt came back,</a:t>
            </a:r>
          </a:p>
          <a:p>
            <a:pPr algn="ctr"/>
            <a:r>
              <a:rPr lang="en-US" sz="2667" dirty="0"/>
              <a:t>From the city zoo,</a:t>
            </a:r>
          </a:p>
          <a:p>
            <a:pPr algn="ctr"/>
            <a:r>
              <a:rPr lang="en-US" sz="2667" dirty="0"/>
              <a:t>She brought with her,</a:t>
            </a:r>
          </a:p>
          <a:p>
            <a:pPr algn="ctr"/>
            <a:r>
              <a:rPr lang="en-US" sz="2667" dirty="0"/>
              <a:t>A nut like you! </a:t>
            </a:r>
            <a:r>
              <a:rPr lang="en-US" sz="2667" dirty="0">
                <a:sym typeface="Wingdings" panose="05000000000000000000" pitchFamily="2" charset="2"/>
              </a:rPr>
              <a:t></a:t>
            </a:r>
            <a:endParaRPr lang="en-US" sz="2667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9C1E8-733E-4C60-815E-E3DFC0F2E3AD}"/>
              </a:ext>
            </a:extLst>
          </p:cNvPr>
          <p:cNvSpPr txBox="1"/>
          <p:nvPr/>
        </p:nvSpPr>
        <p:spPr>
          <a:xfrm>
            <a:off x="198498" y="45585"/>
            <a:ext cx="299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on speaker and then play to hear recordings</a:t>
            </a:r>
          </a:p>
        </p:txBody>
      </p:sp>
      <p:pic>
        <p:nvPicPr>
          <p:cNvPr id="3" name="My Aunt Came Back">
            <a:hlinkClick r:id="" action="ppaction://media"/>
            <a:extLst>
              <a:ext uri="{FF2B5EF4-FFF2-40B4-BE49-F238E27FC236}">
                <a16:creationId xmlns:a16="http://schemas.microsoft.com/office/drawing/2014/main" id="{462A9F42-162F-4576-BCD1-C1B6655DD0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0843" y="508323"/>
            <a:ext cx="622310" cy="649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83DA-38F1-4377-A0DE-5E1ADE3C7D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14163" b="4133"/>
          <a:stretch/>
        </p:blipFill>
        <p:spPr>
          <a:xfrm>
            <a:off x="4360671" y="2965844"/>
            <a:ext cx="3461719" cy="38921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91F850-0295-44E1-A518-23985181FE88}"/>
              </a:ext>
            </a:extLst>
          </p:cNvPr>
          <p:cNvSpPr txBox="1"/>
          <p:nvPr/>
        </p:nvSpPr>
        <p:spPr>
          <a:xfrm>
            <a:off x="4351731" y="2182703"/>
            <a:ext cx="34706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Oh, my aunt came back,</a:t>
            </a:r>
          </a:p>
          <a:p>
            <a:pPr algn="ctr"/>
            <a:r>
              <a:rPr lang="en-US" sz="2800" dirty="0"/>
              <a:t>From old Algiers,</a:t>
            </a:r>
          </a:p>
          <a:p>
            <a:pPr algn="ctr"/>
            <a:r>
              <a:rPr lang="en-US" sz="2800" dirty="0"/>
              <a:t>She brought with her,</a:t>
            </a:r>
          </a:p>
          <a:p>
            <a:pPr algn="ctr"/>
            <a:r>
              <a:rPr lang="en-US" sz="2800" dirty="0"/>
              <a:t>A pair of shears.</a:t>
            </a:r>
          </a:p>
        </p:txBody>
      </p:sp>
    </p:spTree>
    <p:extLst>
      <p:ext uri="{BB962C8B-B14F-4D97-AF65-F5344CB8AC3E}">
        <p14:creationId xmlns:p14="http://schemas.microsoft.com/office/powerpoint/2010/main" val="402485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E4CAA7AAECF459A830DDA71D3EDC6" ma:contentTypeVersion="13" ma:contentTypeDescription="Create a new document." ma:contentTypeScope="" ma:versionID="e04fb46f86241888b1543b0882affd9e">
  <xsd:schema xmlns:xsd="http://www.w3.org/2001/XMLSchema" xmlns:xs="http://www.w3.org/2001/XMLSchema" xmlns:p="http://schemas.microsoft.com/office/2006/metadata/properties" xmlns:ns3="02d5f40f-c791-4072-abfe-be031d22c2c2" xmlns:ns4="543f8588-b442-49d2-9543-9efda8dbca69" targetNamespace="http://schemas.microsoft.com/office/2006/metadata/properties" ma:root="true" ma:fieldsID="a7820d97b774c63cb208fbbe8f6945a7" ns3:_="" ns4:_="">
    <xsd:import namespace="02d5f40f-c791-4072-abfe-be031d22c2c2"/>
    <xsd:import namespace="543f8588-b442-49d2-9543-9efda8dbca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5f40f-c791-4072-abfe-be031d22c2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f8588-b442-49d2-9543-9efda8dbca6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E68F6C-262D-47D3-BF15-80E6EFF402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d5f40f-c791-4072-abfe-be031d22c2c2"/>
    <ds:schemaRef ds:uri="543f8588-b442-49d2-9543-9efda8dbca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F53B9E-E9F9-4F70-86C8-B246EE37DD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B45C50-D55E-48E9-9FDF-B172205BD6C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754</Words>
  <Application>Microsoft Office PowerPoint</Application>
  <PresentationFormat>Widescreen</PresentationFormat>
  <Paragraphs>107</Paragraphs>
  <Slides>7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Singing Around the  CAMPFIRE</vt:lpstr>
      <vt:lpstr>Campfire Songs</vt:lpstr>
      <vt:lpstr>  Campfire Songs – Head and Shoulders, Baby</vt:lpstr>
      <vt:lpstr>Campfire Songs Down by the Bay</vt:lpstr>
      <vt:lpstr>   Campfire Song – Flea! Fly! This an echo song – you will hear          the beats after I say/sing           it for you to repeat it at the **</vt:lpstr>
      <vt:lpstr>   Campfire Song – John Kanaka     can you learn the song with the actions     and then sing it faster? 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Singing Around the  CAMPFIRE</dc:title>
  <dc:creator>Denise Swartz</dc:creator>
  <cp:lastModifiedBy>Denise Swartz</cp:lastModifiedBy>
  <cp:revision>2</cp:revision>
  <dcterms:created xsi:type="dcterms:W3CDTF">2020-05-21T14:52:12Z</dcterms:created>
  <dcterms:modified xsi:type="dcterms:W3CDTF">2020-05-21T15:16:15Z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0x010100CC2E4CAA7AAECF459A830DDA71D3EDC6</vt:lpwstr>
  </property>
</Properties>
</file>