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53"/>
  </p:notesMasterIdLst>
  <p:handoutMasterIdLst>
    <p:handoutMasterId r:id="rId54"/>
  </p:handoutMasterIdLst>
  <p:sldIdLst>
    <p:sldId id="257" r:id="rId3"/>
    <p:sldId id="366" r:id="rId4"/>
    <p:sldId id="256" r:id="rId5"/>
    <p:sldId id="258" r:id="rId6"/>
    <p:sldId id="259" r:id="rId7"/>
    <p:sldId id="306" r:id="rId8"/>
    <p:sldId id="309" r:id="rId9"/>
    <p:sldId id="305" r:id="rId10"/>
    <p:sldId id="331" r:id="rId11"/>
    <p:sldId id="360" r:id="rId12"/>
    <p:sldId id="361" r:id="rId13"/>
    <p:sldId id="362" r:id="rId14"/>
    <p:sldId id="363" r:id="rId15"/>
    <p:sldId id="364" r:id="rId16"/>
    <p:sldId id="351" r:id="rId17"/>
    <p:sldId id="338" r:id="rId18"/>
    <p:sldId id="318" r:id="rId19"/>
    <p:sldId id="319" r:id="rId20"/>
    <p:sldId id="302" r:id="rId21"/>
    <p:sldId id="345" r:id="rId22"/>
    <p:sldId id="346" r:id="rId23"/>
    <p:sldId id="359" r:id="rId24"/>
    <p:sldId id="277" r:id="rId25"/>
    <p:sldId id="278" r:id="rId26"/>
    <p:sldId id="320" r:id="rId27"/>
    <p:sldId id="280" r:id="rId28"/>
    <p:sldId id="281" r:id="rId29"/>
    <p:sldId id="347" r:id="rId30"/>
    <p:sldId id="356" r:id="rId31"/>
    <p:sldId id="285" r:id="rId32"/>
    <p:sldId id="282" r:id="rId33"/>
    <p:sldId id="323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57" r:id="rId43"/>
    <p:sldId id="350" r:id="rId44"/>
    <p:sldId id="325" r:id="rId45"/>
    <p:sldId id="326" r:id="rId46"/>
    <p:sldId id="328" r:id="rId47"/>
    <p:sldId id="298" r:id="rId48"/>
    <p:sldId id="299" r:id="rId49"/>
    <p:sldId id="330" r:id="rId50"/>
    <p:sldId id="365" r:id="rId51"/>
    <p:sldId id="301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6D7C99-9693-0A3B-CFBC-F6F58D3D14F5}" name="Debra La Grone" initials="DLG" userId="S::lagroned@nasfaa.org::8ae4e4ee-2b87-428c-a5cd-b11307ef73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C54FAF"/>
    <a:srgbClr val="007CA8"/>
    <a:srgbClr val="F4EE00"/>
    <a:srgbClr val="F3F7FB"/>
    <a:srgbClr val="FFFFFF"/>
    <a:srgbClr val="EBFAFF"/>
    <a:srgbClr val="005D7E"/>
    <a:srgbClr val="215A69"/>
    <a:srgbClr val="DC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114" d="100"/>
          <a:sy n="114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8" d="100"/>
          <a:sy n="78" d="100"/>
        </p:scale>
        <p:origin x="385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ffman, Joseph" userId="fb720f24-4751-4825-abb9-c33fee7c7230" providerId="ADAL" clId="{C81F83DF-F32E-4F71-B231-71E0A92EBAA6}"/>
    <pc:docChg chg="custSel modSld">
      <pc:chgData name="Kauffman, Joseph" userId="fb720f24-4751-4825-abb9-c33fee7c7230" providerId="ADAL" clId="{C81F83DF-F32E-4F71-B231-71E0A92EBAA6}" dt="2022-10-03T15:06:24.780" v="34" actId="478"/>
      <pc:docMkLst>
        <pc:docMk/>
      </pc:docMkLst>
      <pc:sldChg chg="addSp delSp modSp mod">
        <pc:chgData name="Kauffman, Joseph" userId="fb720f24-4751-4825-abb9-c33fee7c7230" providerId="ADAL" clId="{C81F83DF-F32E-4F71-B231-71E0A92EBAA6}" dt="2022-10-03T15:06:24.780" v="34" actId="478"/>
        <pc:sldMkLst>
          <pc:docMk/>
          <pc:sldMk cId="3399555537" sldId="258"/>
        </pc:sldMkLst>
        <pc:spChg chg="add del">
          <ac:chgData name="Kauffman, Joseph" userId="fb720f24-4751-4825-abb9-c33fee7c7230" providerId="ADAL" clId="{C81F83DF-F32E-4F71-B231-71E0A92EBAA6}" dt="2022-10-03T15:06:24.780" v="34" actId="478"/>
          <ac:spMkLst>
            <pc:docMk/>
            <pc:sldMk cId="3399555537" sldId="258"/>
            <ac:spMk id="2" creationId="{7F3BDDB3-BF31-A95A-AF91-3F913F2FA824}"/>
          </ac:spMkLst>
        </pc:spChg>
        <pc:spChg chg="mod">
          <ac:chgData name="Kauffman, Joseph" userId="fb720f24-4751-4825-abb9-c33fee7c7230" providerId="ADAL" clId="{C81F83DF-F32E-4F71-B231-71E0A92EBAA6}" dt="2022-10-03T15:06:17.434" v="33" actId="15"/>
          <ac:spMkLst>
            <pc:docMk/>
            <pc:sldMk cId="3399555537" sldId="258"/>
            <ac:spMk id="1945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rgbClr val="FFC00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rgbClr val="007CA8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4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4"/>
      <dgm:spPr/>
    </dgm:pt>
    <dgm:pt modelId="{C4B01E35-4295-4EA2-9E5F-980532AB6CE5}" type="pres">
      <dgm:prSet presAssocID="{277BE417-03EF-4697-9F53-959049A083A9}" presName="dstNode" presStyleLbl="node1" presStyleIdx="0" presStyleCnt="4"/>
      <dgm:spPr/>
    </dgm:pt>
    <dgm:pt modelId="{F2738B41-2685-4679-BD58-CDECA3A82757}" type="pres">
      <dgm:prSet presAssocID="{6FEDE659-102A-4A7C-86FD-956EB086DA44}" presName="text_1" presStyleLbl="node1" presStyleIdx="0" presStyleCnt="4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4"/>
      <dgm:spPr/>
    </dgm:pt>
    <dgm:pt modelId="{043DF6E6-6ED5-42EE-AE88-E9CEBE165A8A}" type="pres">
      <dgm:prSet presAssocID="{B998C87C-37CB-4181-81BB-B718E64A31DC}" presName="text_2" presStyleLbl="node1" presStyleIdx="1" presStyleCnt="4">
        <dgm:presLayoutVars>
          <dgm:bulletEnabled val="1"/>
        </dgm:presLayoutVars>
      </dgm:prSet>
      <dgm:spPr/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4"/>
      <dgm:spPr/>
    </dgm:pt>
    <dgm:pt modelId="{8BCA38A6-4D67-4D60-A194-7BC73C35EC85}" type="pres">
      <dgm:prSet presAssocID="{AFA56675-EB12-4AB7-A0F2-DD6F8436F2C3}" presName="text_3" presStyleLbl="node1" presStyleIdx="2" presStyleCnt="4">
        <dgm:presLayoutVars>
          <dgm:bulletEnabled val="1"/>
        </dgm:presLayoutVars>
      </dgm:prSet>
      <dgm:spPr/>
    </dgm:pt>
    <dgm:pt modelId="{FD20AE7D-5E09-4AE3-A9BA-B8AE6FA0E203}" type="pres">
      <dgm:prSet presAssocID="{AFA56675-EB12-4AB7-A0F2-DD6F8436F2C3}" presName="accent_3" presStyleCnt="0"/>
      <dgm:spPr/>
    </dgm:pt>
    <dgm:pt modelId="{8D1E3182-96F9-438C-AF7C-A268279CF296}" type="pres">
      <dgm:prSet presAssocID="{AFA56675-EB12-4AB7-A0F2-DD6F8436F2C3}" presName="accentRepeatNode" presStyleLbl="solidFgAcc1" presStyleIdx="2" presStyleCnt="4"/>
      <dgm:spPr/>
    </dgm:pt>
    <dgm:pt modelId="{5616A663-FFA1-4218-8DC4-8B6EF90C42F1}" type="pres">
      <dgm:prSet presAssocID="{40B5EE47-6841-4D92-B336-2664B6935F65}" presName="text_4" presStyleLbl="node1" presStyleIdx="3" presStyleCnt="4">
        <dgm:presLayoutVars>
          <dgm:bulletEnabled val="1"/>
        </dgm:presLayoutVars>
      </dgm:prSet>
      <dgm:spPr/>
    </dgm:pt>
    <dgm:pt modelId="{C066A35D-F802-4B7E-9158-D3E59503C3CF}" type="pres">
      <dgm:prSet presAssocID="{40B5EE47-6841-4D92-B336-2664B6935F65}" presName="accent_4" presStyleCnt="0"/>
      <dgm:spPr/>
    </dgm:pt>
    <dgm:pt modelId="{8C0C7A27-A2B1-4BEA-B7D5-48CDAADCFF7A}" type="pres">
      <dgm:prSet presAssocID="{40B5EE47-6841-4D92-B336-2664B6935F65}" presName="accentRepeatNode" presStyleLbl="solidFgAcc1" presStyleIdx="3" presStyleCnt="4"/>
      <dgm:spPr/>
    </dgm:pt>
  </dgm:ptLst>
  <dgm:cxnLst>
    <dgm:cxn modelId="{7D82041E-CC4E-4685-957C-57FA125C426E}" type="presOf" srcId="{AFA56675-EB12-4AB7-A0F2-DD6F8436F2C3}" destId="{8BCA38A6-4D67-4D60-A194-7BC73C35EC85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0E31306D-D352-4215-B698-41AA12899839}" type="presOf" srcId="{40B5EE47-6841-4D92-B336-2664B6935F65}" destId="{5616A663-FFA1-4218-8DC4-8B6EF90C42F1}" srcOrd="0" destOrd="0" presId="urn:microsoft.com/office/officeart/2008/layout/VerticalCurvedList"/>
    <dgm:cxn modelId="{0AED214F-C43B-4D8F-AFAE-B71AE7D9CB0F}" srcId="{277BE417-03EF-4697-9F53-959049A083A9}" destId="{40B5EE47-6841-4D92-B336-2664B6935F65}" srcOrd="3" destOrd="0" parTransId="{5E61E652-25AE-4D46-AD2A-0FF048F319AA}" sibTransId="{34A42829-1E80-4C37-ABAE-D36B8E833DAE}"/>
    <dgm:cxn modelId="{15FF2B80-8500-4E82-B04D-5AC2AEDF8145}" srcId="{277BE417-03EF-4697-9F53-959049A083A9}" destId="{AFA56675-EB12-4AB7-A0F2-DD6F8436F2C3}" srcOrd="2" destOrd="0" parTransId="{2F283BD2-8B51-4312-82E9-690F1640D185}" sibTransId="{583B73C7-693F-4B94-A19C-38A9FCF6FDD9}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  <dgm:cxn modelId="{36BB2763-730E-4E3C-B1C4-C9F1F4D871EE}" type="presParOf" srcId="{4DACA730-C81C-4697-87A3-6CF51FAA60C5}" destId="{8BCA38A6-4D67-4D60-A194-7BC73C35EC85}" srcOrd="5" destOrd="0" presId="urn:microsoft.com/office/officeart/2008/layout/VerticalCurvedList"/>
    <dgm:cxn modelId="{159D2F7C-B552-4C53-B2F2-AB8276E00E19}" type="presParOf" srcId="{4DACA730-C81C-4697-87A3-6CF51FAA60C5}" destId="{FD20AE7D-5E09-4AE3-A9BA-B8AE6FA0E203}" srcOrd="6" destOrd="0" presId="urn:microsoft.com/office/officeart/2008/layout/VerticalCurvedList"/>
    <dgm:cxn modelId="{37503E28-E176-4D9D-BE4E-AC3C073DB481}" type="presParOf" srcId="{FD20AE7D-5E09-4AE3-A9BA-B8AE6FA0E203}" destId="{8D1E3182-96F9-438C-AF7C-A268279CF296}" srcOrd="0" destOrd="0" presId="urn:microsoft.com/office/officeart/2008/layout/VerticalCurvedList"/>
    <dgm:cxn modelId="{6DA2880F-3FA3-480F-93EF-5FBD21F74813}" type="presParOf" srcId="{4DACA730-C81C-4697-87A3-6CF51FAA60C5}" destId="{5616A663-FFA1-4218-8DC4-8B6EF90C42F1}" srcOrd="7" destOrd="0" presId="urn:microsoft.com/office/officeart/2008/layout/VerticalCurvedList"/>
    <dgm:cxn modelId="{7F16FB4A-0CF1-4B6B-BF6C-A9CC1FEF8E51}" type="presParOf" srcId="{4DACA730-C81C-4697-87A3-6CF51FAA60C5}" destId="{C066A35D-F802-4B7E-9158-D3E59503C3CF}" srcOrd="8" destOrd="0" presId="urn:microsoft.com/office/officeart/2008/layout/VerticalCurvedList"/>
    <dgm:cxn modelId="{DFD465E7-5315-468A-92C9-59B63539F531}" type="presParOf" srcId="{C066A35D-F802-4B7E-9158-D3E59503C3CF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</dgm:pt>
    <dgm:pt modelId="{32E2B2D4-5D81-4E02-BF5F-CA5FC3672B12}" type="pres">
      <dgm:prSet presAssocID="{0F81FF52-536F-40DB-A4B6-C4E48ED31DDF}" presName="roof" presStyleLbl="dkBgShp" presStyleIdx="0" presStyleCnt="2"/>
      <dgm:spPr/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dirty="0"/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F9F5011D-5306-4008-9F8D-C2EDCFA4379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</dgm:t>
    </dgm:pt>
    <dgm:pt modelId="{995D8635-88B7-4C14-8EF4-AEC75A0D0C31}" type="parTrans" cxnId="{8A0FE604-F5CF-4048-85DA-41E685F1EEE3}">
      <dgm:prSet/>
      <dgm:spPr/>
      <dgm:t>
        <a:bodyPr/>
        <a:lstStyle/>
        <a:p>
          <a:endParaRPr lang="en-US"/>
        </a:p>
      </dgm:t>
    </dgm:pt>
    <dgm:pt modelId="{16338DBC-52FD-474B-AD61-ABEA8A60A5F5}" type="sibTrans" cxnId="{8A0FE604-F5CF-4048-85DA-41E685F1EEE3}">
      <dgm:prSet/>
      <dgm:spPr/>
      <dgm:t>
        <a:bodyPr/>
        <a:lstStyle/>
        <a:p>
          <a:endParaRPr lang="en-US"/>
        </a:p>
      </dgm:t>
    </dgm:pt>
    <dgm:pt modelId="{BB758662-3225-445E-B7D1-60C26C0CA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</dgm:t>
    </dgm:pt>
    <dgm:pt modelId="{74826132-35FD-456E-AC2D-CD2FD93B9A09}" type="parTrans" cxnId="{00497217-D01F-4C32-9E95-C7364E3A166B}">
      <dgm:prSet/>
      <dgm:spPr/>
      <dgm:t>
        <a:bodyPr/>
        <a:lstStyle/>
        <a:p>
          <a:endParaRPr lang="en-US"/>
        </a:p>
      </dgm:t>
    </dgm:pt>
    <dgm:pt modelId="{7C0E3559-2170-4C4B-A11F-B36C06702AC6}" type="sibTrans" cxnId="{00497217-D01F-4C32-9E95-C7364E3A166B}">
      <dgm:prSet/>
      <dgm:spPr/>
      <dgm:t>
        <a:bodyPr/>
        <a:lstStyle/>
        <a:p>
          <a:endParaRPr lang="en-US"/>
        </a:p>
      </dgm:t>
    </dgm:pt>
    <dgm:pt modelId="{F5D0E052-8C0E-4068-980E-F177C8447BC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A9EA6A38-F133-4F97-A571-B5AACF74368A}" type="parTrans" cxnId="{F75F0A40-9BCC-4C36-9EA5-B786E3114C0E}">
      <dgm:prSet/>
      <dgm:spPr/>
      <dgm:t>
        <a:bodyPr/>
        <a:lstStyle/>
        <a:p>
          <a:endParaRPr lang="en-US"/>
        </a:p>
      </dgm:t>
    </dgm:pt>
    <dgm:pt modelId="{92A633BB-D1DA-493A-AC1A-4CB3834D33FC}" type="sibTrans" cxnId="{F75F0A40-9BCC-4C36-9EA5-B786E3114C0E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A0FE604-F5CF-4048-85DA-41E685F1EEE3}" srcId="{A7F42362-473E-47A6-B0DF-42526255F812}" destId="{F9F5011D-5306-4008-9F8D-C2EDCFA4379E}" srcOrd="1" destOrd="0" parTransId="{995D8635-88B7-4C14-8EF4-AEC75A0D0C31}" sibTransId="{16338DBC-52FD-474B-AD61-ABEA8A60A5F5}"/>
    <dgm:cxn modelId="{00497217-D01F-4C32-9E95-C7364E3A166B}" srcId="{A7F42362-473E-47A6-B0DF-42526255F812}" destId="{BB758662-3225-445E-B7D1-60C26C0CAADC}" srcOrd="2" destOrd="0" parTransId="{74826132-35FD-456E-AC2D-CD2FD93B9A09}" sibTransId="{7C0E3559-2170-4C4B-A11F-B36C06702AC6}"/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F75F0A40-9BCC-4C36-9EA5-B786E3114C0E}" srcId="{A7F42362-473E-47A6-B0DF-42526255F812}" destId="{F5D0E052-8C0E-4068-980E-F177C8447BCE}" srcOrd="3" destOrd="0" parTransId="{A9EA6A38-F133-4F97-A571-B5AACF74368A}" sibTransId="{92A633BB-D1DA-493A-AC1A-4CB3834D33FC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796419A6-BD9C-4287-8590-3FBCBF00687C}" type="presOf" srcId="{BB758662-3225-445E-B7D1-60C26C0CAADC}" destId="{2BA21036-4B8C-40C5-8FF0-121F2B2C66A9}" srcOrd="0" destOrd="2" presId="urn:microsoft.com/office/officeart/2005/8/layout/hList1"/>
    <dgm:cxn modelId="{FB66A0AE-DDA1-4F2B-A4E9-84CAB8811B68}" type="presOf" srcId="{F9F5011D-5306-4008-9F8D-C2EDCFA4379E}" destId="{2BA21036-4B8C-40C5-8FF0-121F2B2C66A9}" srcOrd="0" destOrd="1" presId="urn:microsoft.com/office/officeart/2005/8/layout/hList1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F7C991EB-E53C-4D58-A336-ED23086ECB8D}" type="presOf" srcId="{F5D0E052-8C0E-4068-980E-F177C8447BCE}" destId="{2BA21036-4B8C-40C5-8FF0-121F2B2C66A9}" srcOrd="0" destOrd="3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</dgm:pt>
  </dgm:ptLst>
  <dgm:cxnLst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541895" y="369070"/>
          <a:ext cx="7658983" cy="738524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 kern="12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895" y="369070"/>
        <a:ext cx="7658983" cy="738524"/>
      </dsp:txXfrm>
    </dsp:sp>
    <dsp:sp modelId="{85B04281-9A45-4F2A-ADFB-2AFDD8F4A1E8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965308" y="1477048"/>
          <a:ext cx="7235571" cy="7385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965308" y="1477048"/>
        <a:ext cx="7235571" cy="738524"/>
      </dsp:txXfrm>
    </dsp:sp>
    <dsp:sp modelId="{297862ED-8CDE-4ECE-9964-09915C801F19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38A6-4D67-4D60-A194-7BC73C35EC85}">
      <dsp:nvSpPr>
        <dsp:cNvPr id="0" name=""/>
        <dsp:cNvSpPr/>
      </dsp:nvSpPr>
      <dsp:spPr>
        <a:xfrm>
          <a:off x="965308" y="2585027"/>
          <a:ext cx="7235571" cy="738524"/>
        </a:xfrm>
        <a:prstGeom prst="rect">
          <a:avLst/>
        </a:prstGeom>
        <a:solidFill>
          <a:srgbClr val="007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965308" y="2585027"/>
        <a:ext cx="7235571" cy="738524"/>
      </dsp:txXfrm>
    </dsp:sp>
    <dsp:sp modelId="{8D1E3182-96F9-438C-AF7C-A268279CF296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6A663-FFA1-4218-8DC4-8B6EF90C42F1}">
      <dsp:nvSpPr>
        <dsp:cNvPr id="0" name=""/>
        <dsp:cNvSpPr/>
      </dsp:nvSpPr>
      <dsp:spPr>
        <a:xfrm>
          <a:off x="541895" y="3693005"/>
          <a:ext cx="7658983" cy="73852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541895" y="3693005"/>
        <a:ext cx="7658983" cy="738524"/>
      </dsp:txXfrm>
    </dsp:sp>
    <dsp:sp modelId="{8C0C7A27-A2B1-4BEA-B7D5-48CDAADCFF7A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0" y="19717"/>
          <a:ext cx="8839200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kern="1200" dirty="0"/>
            <a:t> filers</a:t>
          </a:r>
        </a:p>
      </dsp:txBody>
      <dsp:txXfrm>
        <a:off x="0" y="19717"/>
        <a:ext cx="8839200" cy="1094400"/>
      </dsp:txXfrm>
    </dsp:sp>
    <dsp:sp modelId="{2BA21036-4B8C-40C5-8FF0-121F2B2C66A9}">
      <dsp:nvSpPr>
        <dsp:cNvPr id="0" name=""/>
        <dsp:cNvSpPr/>
      </dsp:nvSpPr>
      <dsp:spPr>
        <a:xfrm>
          <a:off x="0" y="1114117"/>
          <a:ext cx="8839200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0" y="1114117"/>
        <a:ext cx="8839200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2022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30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(Placeholder</a:t>
            </a:r>
            <a:r>
              <a:rPr lang="en-US" baseline="0" dirty="0"/>
              <a:t> slide while group is getting seated for presentation. Actual presentation would start with the video on the next slide and then the presenter’s introduction.)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C0AE2-F9B5-4F0C-B8E9-BA6E70A0D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483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37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39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40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46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4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50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5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9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16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14A-6A79-42D6-A366-2FCD2E54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F1AEB-CD1F-44B0-8043-0A67B9BA2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A9C7-7A85-4B6D-B1A0-C18AB154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F8F4-04EB-4661-8B83-6159A1E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9A74-4F21-4D5E-8D79-6B4A4CBB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1CD0-45F2-4904-9E96-272AB76C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0729-A77F-46DD-A069-63DA071A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1BAC-5EB8-4072-9099-67C16DD5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535C-0666-4227-AE22-369563C7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6D15-B3BE-461E-BC36-98B83CCD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2283-0F94-4C92-AE3F-9BFA9A96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5D39-C7D2-4553-BFDD-749843BA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8680-98DF-4904-894B-44B104DD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4623-319C-444B-AA45-D2781B5B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53A83-55DD-4A31-BF78-E0F0E4A7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0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AB31-6E16-4C14-8E3E-CBB0805C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1D34-A1C6-417A-B565-16E27A820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3A00-EEBF-4730-B44A-7E18E3C2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5369-2E55-4A9F-942D-BD9938C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740F0-390A-4D5E-8E8D-BBF685A1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D22B-C0B4-4443-8EEC-6B62390F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7616-6CD4-4596-A0AE-86C025F3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96EA-DE36-43B1-87FD-CAD4904E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ED83A-CC74-403E-A9EA-75600BF3D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466D8-4955-458F-BD3E-B04750F75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6FCD3-2429-447F-90E5-F46C24409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5ADC9-C461-44E2-8E17-B742CE7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0ADD5-75A1-4299-9B1A-E4BC9B21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C3FC7-5083-40F1-8B9F-91D1623F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089D-8A00-46E8-A003-5C60BDF7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250B6-E1FF-489E-AF9D-F0A70732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B8315-E7B0-4B0A-922F-FCAA52FC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C400-A595-447B-BCC3-0BECE10F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2C5F9-68ED-447D-B248-99A705C5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323AD-7ACB-489F-80D3-3A5F0424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20697-F5BA-467F-9813-B7E1EEF1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28E4-BD98-46C0-B047-6CA892D7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BF40-700B-4015-B69C-5BDD1EF2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9266A-507E-478C-BBCE-0E44FC3F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F3586-8B5C-4D55-8989-DD8032A5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BCB41-1A45-4590-B871-8C35EF7B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0AE04-7556-4665-9B5B-B5CFC960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3F54-DAC3-48AA-92E8-82A226BD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FA935-B862-43F2-A012-DBC4D4CB0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B5EDF-3BCC-41D1-A28E-E75E8BF15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8404-B7DE-4FD4-92DB-693DDE09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82A78-1C68-4D56-A799-D7FED7DC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C9F29-A0FE-4564-9475-7D258BA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8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2AD8-B918-4298-8357-A126E82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62967-80E3-4E22-B7B6-36712F2C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F26D-703A-40EE-864C-5C701FEB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B7E3-9732-4559-B3F3-0740CCA9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DBCA-CA28-4866-BB37-E970B294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CA9C3-294E-41F6-919B-FBD9BC719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18706-61F9-4E21-81FC-406356FAC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8CA5A-2EE7-4978-99FD-F2023751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475C-0EE1-4BE6-845C-D120F132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0E928-B263-497D-ACC2-FE109578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2022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B9F74-E934-40A4-BFD0-4CB40885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651C-11EE-46A8-9BFA-2B94B732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FE7C2-AA90-4AAB-A078-1CA9924D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67EE-C391-4BDC-82F2-C3C8B2C6075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F50B-564E-4129-982E-5D48DA63C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9BD9-B64F-4DA3-866E-027CE166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12EA-8797-46B6-8066-8FB1F76E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studentaid.gov/apply-for-aid/fafsa/filling-ou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fsa-id/create-account/launc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aid1@uwstout.edu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13007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851866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33120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4572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4545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142542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77561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4495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4419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4381501" y="3505199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7078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784195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73501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931374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FE5C1-BA21-82BD-01CC-CDA76555A7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2000" y="2420237"/>
            <a:ext cx="7772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Joe Kauffman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 of Financial Aid &amp; Student Employment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Wisconsin - Stout</a:t>
            </a:r>
          </a:p>
        </p:txBody>
      </p:sp>
    </p:spTree>
    <p:extLst>
      <p:ext uri="{BB962C8B-B14F-4D97-AF65-F5344CB8AC3E}">
        <p14:creationId xmlns:p14="http://schemas.microsoft.com/office/powerpoint/2010/main" val="227961611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44504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08837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3276600" cy="4572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2023-24 academic year, the FAFSA may be filed beginning October 1, 2022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890148"/>
              </p:ext>
            </p:extLst>
          </p:nvPr>
        </p:nvGraphicFramePr>
        <p:xfrm>
          <a:off x="495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8" y="2649850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1331" y="1584724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0" y="4951713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789" y="3778566"/>
            <a:ext cx="7585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81646-0BFC-48A2-B42F-B887030D539B}"/>
              </a:ext>
            </a:extLst>
          </p:cNvPr>
          <p:cNvSpPr/>
          <p:nvPr/>
        </p:nvSpPr>
        <p:spPr>
          <a:xfrm>
            <a:off x="1692884" y="5509278"/>
            <a:ext cx="6540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StudentAid.gov/apply-for-aid/fafsa/filling-out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E6C0C3-D097-4150-A8B2-D2009F36B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15"/>
          <a:stretch/>
        </p:blipFill>
        <p:spPr>
          <a:xfrm>
            <a:off x="188596" y="1143000"/>
            <a:ext cx="8766808" cy="4235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3733800" y="1371600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C0B04-40EC-DAB3-A2DD-11729B83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55" y="1115627"/>
            <a:ext cx="562829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523045" y="1662771"/>
            <a:ext cx="10056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983061" y="1662771"/>
            <a:ext cx="1047276" cy="2341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8F81C8-67D1-421B-90BB-1F53593FA667}"/>
              </a:ext>
            </a:extLst>
          </p:cNvPr>
          <p:cNvSpPr txBox="1"/>
          <p:nvPr/>
        </p:nvSpPr>
        <p:spPr>
          <a:xfrm>
            <a:off x="3543300" y="325755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Click to ad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39992"/>
            <a:ext cx="10518206" cy="68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28" y="1909751"/>
            <a:ext cx="3570294" cy="4597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49965" y="4450915"/>
            <a:ext cx="9383874" cy="894938"/>
            <a:chOff x="-76200" y="1206963"/>
            <a:chExt cx="9383791" cy="1095402"/>
          </a:xfrm>
        </p:grpSpPr>
        <p:sp>
          <p:nvSpPr>
            <p:cNvPr id="13" name="Rectangle 12"/>
            <p:cNvSpPr/>
            <p:nvPr/>
          </p:nvSpPr>
          <p:spPr>
            <a:xfrm>
              <a:off x="-76200" y="1595025"/>
              <a:ext cx="1492162" cy="668298"/>
            </a:xfrm>
            <a:prstGeom prst="rect">
              <a:avLst/>
            </a:prstGeom>
            <a:solidFill>
              <a:srgbClr val="152F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5429" y="1609464"/>
              <a:ext cx="1492162" cy="668298"/>
            </a:xfrm>
            <a:prstGeom prst="rect">
              <a:avLst/>
            </a:prstGeom>
            <a:solidFill>
              <a:srgbClr val="152F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15995" y="1206963"/>
              <a:ext cx="7187280" cy="1095402"/>
              <a:chOff x="2082800" y="1249865"/>
              <a:chExt cx="5020733" cy="76520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82800" y="1249865"/>
                <a:ext cx="5020733" cy="541867"/>
              </a:xfrm>
              <a:prstGeom prst="rect">
                <a:avLst/>
              </a:prstGeom>
              <a:solidFill>
                <a:srgbClr val="10347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 rot="10800000">
                <a:off x="2091267" y="1791732"/>
                <a:ext cx="270933" cy="223335"/>
              </a:xfrm>
              <a:prstGeom prst="rtTriangle">
                <a:avLst/>
              </a:prstGeom>
              <a:solidFill>
                <a:srgbClr val="09162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0800000" flipH="1">
                <a:off x="6832600" y="1791732"/>
                <a:ext cx="270933" cy="223335"/>
              </a:xfrm>
              <a:prstGeom prst="rtTriangle">
                <a:avLst/>
              </a:prstGeom>
              <a:solidFill>
                <a:srgbClr val="09162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70433" y="4583548"/>
            <a:ext cx="7883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white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FINANCIAL AID &amp; STUDENT EMPLOYMENT</a:t>
            </a:r>
          </a:p>
        </p:txBody>
      </p:sp>
    </p:spTree>
    <p:extLst>
      <p:ext uri="{BB962C8B-B14F-4D97-AF65-F5344CB8AC3E}">
        <p14:creationId xmlns:p14="http://schemas.microsoft.com/office/powerpoint/2010/main" val="13322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572001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https://studentaid.gov/fsa-id/create-account/launch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5ED77-5483-9FD7-9DC2-1E37741D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73223"/>
            <a:ext cx="3932380" cy="5050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questions,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00099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171328"/>
            <a:ext cx="3886200" cy="4696072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020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(if considered a dependent student)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 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Asset and investment net worth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05560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Household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28600" y="57150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Included only if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receiving more than half support between 7/1/23 to 6/30/24.</a:t>
            </a:r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FDD42-A071-43D5-945E-B14E551294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4701"/>
          <a:stretch/>
        </p:blipFill>
        <p:spPr bwMode="auto">
          <a:xfrm>
            <a:off x="714693" y="1143000"/>
            <a:ext cx="3857307" cy="479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44C5D1-3A7F-3653-B967-F52F6B45814D}"/>
              </a:ext>
            </a:extLst>
          </p:cNvPr>
          <p:cNvSpPr/>
          <p:nvPr/>
        </p:nvSpPr>
        <p:spPr>
          <a:xfrm>
            <a:off x="1676400" y="1905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FD65B-59B6-4450-7449-FF8417F8F4E3}"/>
              </a:ext>
            </a:extLst>
          </p:cNvPr>
          <p:cNvSpPr txBox="1"/>
          <p:nvPr/>
        </p:nvSpPr>
        <p:spPr>
          <a:xfrm>
            <a:off x="1638300" y="1859147"/>
            <a:ext cx="571500" cy="2441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5C2869-65DE-74AF-B5C0-823AF21BB7CD}"/>
              </a:ext>
            </a:extLst>
          </p:cNvPr>
          <p:cNvSpPr txBox="1"/>
          <p:nvPr/>
        </p:nvSpPr>
        <p:spPr>
          <a:xfrm>
            <a:off x="609600" y="1594358"/>
            <a:ext cx="571500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20XX-20XX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4B7C8F-0456-021D-977B-1176623C9C83}"/>
              </a:ext>
            </a:extLst>
          </p:cNvPr>
          <p:cNvCxnSpPr/>
          <p:nvPr/>
        </p:nvCxnSpPr>
        <p:spPr>
          <a:xfrm>
            <a:off x="685800" y="1828800"/>
            <a:ext cx="2971800" cy="0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91755-4192-958F-8811-64ACFF6CD251}"/>
              </a:ext>
            </a:extLst>
          </p:cNvPr>
          <p:cNvSpPr txBox="1"/>
          <p:nvPr/>
        </p:nvSpPr>
        <p:spPr>
          <a:xfrm>
            <a:off x="609600" y="1727708"/>
            <a:ext cx="3400107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The SAR summarizes the information you submitted on you 20XX-20XX Free Application for Federal Student Aid (FAFSA).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569B8-49FC-203D-15FD-27C295E3CB11}"/>
              </a:ext>
            </a:extLst>
          </p:cNvPr>
          <p:cNvSpPr txBox="1"/>
          <p:nvPr/>
        </p:nvSpPr>
        <p:spPr>
          <a:xfrm>
            <a:off x="660647" y="4257743"/>
            <a:ext cx="3911353" cy="26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50" dirty="0">
                <a:latin typeface="Arial" panose="020B0604020202020204" pitchFamily="34" charset="0"/>
                <a:cs typeface="Arial" panose="020B0604020202020204" pitchFamily="34" charset="0"/>
              </a:rPr>
              <a:t>  Based on your EFC of 3157, you may be eligible to receive a Federal Pell Grant of up to $3,195 for the 20XX-20XX school year provided you have not met or exceeded the lifetime limit established for the Federal Pell Grant program.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FFCB8-827E-323A-9CDC-7FC5D574EDD8}"/>
              </a:ext>
            </a:extLst>
          </p:cNvPr>
          <p:cNvSpPr txBox="1"/>
          <p:nvPr/>
        </p:nvSpPr>
        <p:spPr>
          <a:xfrm>
            <a:off x="3886200" y="1317359"/>
            <a:ext cx="685800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Form Approved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OMB No. 1845-0001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App. Exp. 12/31/20XX</a:t>
            </a:r>
          </a:p>
        </p:txBody>
      </p:sp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204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B3504-5A7A-8452-E5A6-5B5A77CC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8" y="1171113"/>
            <a:ext cx="27494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FE623-2484-6EF3-5184-26235C10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27775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308571"/>
            <a:ext cx="3625201" cy="4534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53552" y="2218943"/>
            <a:ext cx="2920389" cy="1764127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5B3C6-F4D6-513C-8697-8497A2493052}"/>
              </a:ext>
            </a:extLst>
          </p:cNvPr>
          <p:cNvSpPr txBox="1"/>
          <p:nvPr/>
        </p:nvSpPr>
        <p:spPr>
          <a:xfrm>
            <a:off x="685800" y="19812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dirty="0"/>
              <a:t>Questions??</a:t>
            </a:r>
          </a:p>
          <a:p>
            <a:pPr algn="ctr"/>
            <a:r>
              <a:rPr lang="en-US" sz="3600" dirty="0"/>
              <a:t>Office information</a:t>
            </a:r>
          </a:p>
          <a:p>
            <a:pPr algn="ctr"/>
            <a:r>
              <a:rPr lang="en-US" sz="3600" dirty="0">
                <a:hlinkClick r:id="rId2"/>
              </a:rPr>
              <a:t>finaid1@uwstout.edu</a:t>
            </a:r>
            <a:endParaRPr lang="en-US" sz="3600" dirty="0"/>
          </a:p>
          <a:p>
            <a:pPr algn="ctr"/>
            <a:r>
              <a:rPr lang="en-US" sz="3600" dirty="0"/>
              <a:t>715.232.1363</a:t>
            </a:r>
          </a:p>
          <a:p>
            <a:endParaRPr lang="en-US" dirty="0"/>
          </a:p>
          <a:p>
            <a:r>
              <a:rPr lang="en-US" dirty="0"/>
              <a:t>Presenter:</a:t>
            </a:r>
          </a:p>
          <a:p>
            <a:r>
              <a:rPr lang="en-US" dirty="0"/>
              <a:t>Joe Kauffman</a:t>
            </a:r>
          </a:p>
          <a:p>
            <a:r>
              <a:rPr lang="en-US" dirty="0"/>
              <a:t>Director of Financial Aid &amp; Student Employment</a:t>
            </a:r>
          </a:p>
          <a:p>
            <a:r>
              <a:rPr lang="en-US" dirty="0"/>
              <a:t>University of Wisconsin – Stout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7D447-B8DB-C94A-6E46-227D75C5F42A}"/>
              </a:ext>
            </a:extLst>
          </p:cNvPr>
          <p:cNvSpPr txBox="1"/>
          <p:nvPr/>
        </p:nvSpPr>
        <p:spPr>
          <a:xfrm>
            <a:off x="838200" y="68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994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65509</TotalTime>
  <Words>1513</Words>
  <Application>Microsoft Office PowerPoint</Application>
  <PresentationFormat>On-screen Show (4:3)</PresentationFormat>
  <Paragraphs>291</Paragraphs>
  <Slides>50</Slides>
  <Notes>31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ITC Franklin Gothic Std Book</vt:lpstr>
      <vt:lpstr>Verdana</vt:lpstr>
      <vt:lpstr>Wingdings</vt:lpstr>
      <vt:lpstr>Office Theme</vt:lpstr>
      <vt:lpstr>1_Office Theme</vt:lpstr>
      <vt:lpstr>PowerPoint Presentation</vt:lpstr>
      <vt:lpstr>Joe Kauffman Director of Financial Aid &amp; Student Employment University of Wisconsin - Stout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Financial Aid Estimator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</vt:lpstr>
      <vt:lpstr>Benefits of Using FOTW</vt:lpstr>
      <vt:lpstr>FAFSA on the Web (FOTW)</vt:lpstr>
      <vt:lpstr>FAFSA on the Web (FOTW)</vt:lpstr>
      <vt:lpstr>FSA ID</vt:lpstr>
      <vt:lpstr>IRS Data Retrieval Tool (DRT) </vt:lpstr>
      <vt:lpstr>IRS Data Retrieval Tool</vt:lpstr>
      <vt:lpstr>FOTW Worksheet</vt:lpstr>
      <vt:lpstr>General Student Information</vt:lpstr>
      <vt:lpstr>Student Dependency Status</vt:lpstr>
      <vt:lpstr>Information About Parents</vt:lpstr>
      <vt:lpstr>Information About Student </vt:lpstr>
      <vt:lpstr>Additional Information</vt:lpstr>
      <vt:lpstr>Signatures</vt:lpstr>
      <vt:lpstr>Frequent FAFSA Errors</vt:lpstr>
      <vt:lpstr>Who Is Included in Household Size?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Kauffman, Joseph</cp:lastModifiedBy>
  <cp:revision>398</cp:revision>
  <cp:lastPrinted>2022-08-30T14:25:28Z</cp:lastPrinted>
  <dcterms:created xsi:type="dcterms:W3CDTF">2013-09-17T18:31:42Z</dcterms:created>
  <dcterms:modified xsi:type="dcterms:W3CDTF">2022-10-03T15:06:26Z</dcterms:modified>
</cp:coreProperties>
</file>