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5D7-865B-4C86-ADD4-8801BD171D86}" v="134" dt="2020-10-23T02:22:27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nberger, Jessie" userId="288b5543-8124-4eaf-8fb0-73b6cbfca625" providerId="ADAL" clId="{0476C5D7-865B-4C86-ADD4-8801BD171D86}"/>
    <pc:docChg chg="undo custSel addSld delSld modSld">
      <pc:chgData name="Weinberger, Jessie" userId="288b5543-8124-4eaf-8fb0-73b6cbfca625" providerId="ADAL" clId="{0476C5D7-865B-4C86-ADD4-8801BD171D86}" dt="2020-10-23T02:23:23.827" v="356" actId="1076"/>
      <pc:docMkLst>
        <pc:docMk/>
      </pc:docMkLst>
      <pc:sldChg chg="addSp delSp modSp mod">
        <pc:chgData name="Weinberger, Jessie" userId="288b5543-8124-4eaf-8fb0-73b6cbfca625" providerId="ADAL" clId="{0476C5D7-865B-4C86-ADD4-8801BD171D86}" dt="2020-10-23T02:00:51.534" v="18" actId="1076"/>
        <pc:sldMkLst>
          <pc:docMk/>
          <pc:sldMk cId="3972987566" sldId="256"/>
        </pc:sldMkLst>
        <pc:spChg chg="mod">
          <ac:chgData name="Weinberger, Jessie" userId="288b5543-8124-4eaf-8fb0-73b6cbfca625" providerId="ADAL" clId="{0476C5D7-865B-4C86-ADD4-8801BD171D86}" dt="2020-10-23T01:59:39.161" v="11" actId="1076"/>
          <ac:spMkLst>
            <pc:docMk/>
            <pc:sldMk cId="3972987566" sldId="256"/>
            <ac:spMk id="2" creationId="{00000000-0000-0000-0000-000000000000}"/>
          </ac:spMkLst>
        </pc:spChg>
        <pc:spChg chg="del mod">
          <ac:chgData name="Weinberger, Jessie" userId="288b5543-8124-4eaf-8fb0-73b6cbfca625" providerId="ADAL" clId="{0476C5D7-865B-4C86-ADD4-8801BD171D86}" dt="2020-10-23T02:00:11.886" v="16" actId="478"/>
          <ac:spMkLst>
            <pc:docMk/>
            <pc:sldMk cId="3972987566" sldId="256"/>
            <ac:spMk id="3" creationId="{00000000-0000-0000-0000-000000000000}"/>
          </ac:spMkLst>
        </pc:spChg>
        <pc:picChg chg="add mod">
          <ac:chgData name="Weinberger, Jessie" userId="288b5543-8124-4eaf-8fb0-73b6cbfca625" providerId="ADAL" clId="{0476C5D7-865B-4C86-ADD4-8801BD171D86}" dt="2020-10-23T01:59:32.280" v="9" actId="1076"/>
          <ac:picMkLst>
            <pc:docMk/>
            <pc:sldMk cId="3972987566" sldId="256"/>
            <ac:picMk id="1026" creationId="{9E1180CF-F317-4941-9A5E-29A4BDAE0C06}"/>
          </ac:picMkLst>
        </pc:picChg>
        <pc:picChg chg="add mod">
          <ac:chgData name="Weinberger, Jessie" userId="288b5543-8124-4eaf-8fb0-73b6cbfca625" providerId="ADAL" clId="{0476C5D7-865B-4C86-ADD4-8801BD171D86}" dt="2020-10-23T02:00:07.234" v="15" actId="1076"/>
          <ac:picMkLst>
            <pc:docMk/>
            <pc:sldMk cId="3972987566" sldId="256"/>
            <ac:picMk id="1028" creationId="{A1D8A3EB-CA18-43D1-9CCB-7EFD9CC508B9}"/>
          </ac:picMkLst>
        </pc:picChg>
        <pc:picChg chg="add mod">
          <ac:chgData name="Weinberger, Jessie" userId="288b5543-8124-4eaf-8fb0-73b6cbfca625" providerId="ADAL" clId="{0476C5D7-865B-4C86-ADD4-8801BD171D86}" dt="2020-10-23T02:00:51.534" v="18" actId="1076"/>
          <ac:picMkLst>
            <pc:docMk/>
            <pc:sldMk cId="3972987566" sldId="256"/>
            <ac:picMk id="1030" creationId="{76975EEE-8F03-4E6A-A63D-1978B856EFBB}"/>
          </ac:picMkLst>
        </pc:picChg>
      </pc:sldChg>
      <pc:sldChg chg="addSp modSp mod setBg modAnim">
        <pc:chgData name="Weinberger, Jessie" userId="288b5543-8124-4eaf-8fb0-73b6cbfca625" providerId="ADAL" clId="{0476C5D7-865B-4C86-ADD4-8801BD171D86}" dt="2020-10-23T02:11:57.824" v="130" actId="26606"/>
        <pc:sldMkLst>
          <pc:docMk/>
          <pc:sldMk cId="4251356655" sldId="258"/>
        </pc:sldMkLst>
        <pc:spChg chg="mod">
          <ac:chgData name="Weinberger, Jessie" userId="288b5543-8124-4eaf-8fb0-73b6cbfca625" providerId="ADAL" clId="{0476C5D7-865B-4C86-ADD4-8801BD171D86}" dt="2020-10-23T02:11:57.824" v="130" actId="26606"/>
          <ac:spMkLst>
            <pc:docMk/>
            <pc:sldMk cId="4251356655" sldId="258"/>
            <ac:spMk id="2" creationId="{00000000-0000-0000-0000-000000000000}"/>
          </ac:spMkLst>
        </pc:spChg>
        <pc:spChg chg="mod">
          <ac:chgData name="Weinberger, Jessie" userId="288b5543-8124-4eaf-8fb0-73b6cbfca625" providerId="ADAL" clId="{0476C5D7-865B-4C86-ADD4-8801BD171D86}" dt="2020-10-23T02:11:57.824" v="130" actId="26606"/>
          <ac:spMkLst>
            <pc:docMk/>
            <pc:sldMk cId="4251356655" sldId="258"/>
            <ac:spMk id="3" creationId="{00000000-0000-0000-0000-000000000000}"/>
          </ac:spMkLst>
        </pc:spChg>
        <pc:spChg chg="add">
          <ac:chgData name="Weinberger, Jessie" userId="288b5543-8124-4eaf-8fb0-73b6cbfca625" providerId="ADAL" clId="{0476C5D7-865B-4C86-ADD4-8801BD171D86}" dt="2020-10-23T02:11:57.824" v="130" actId="26606"/>
          <ac:spMkLst>
            <pc:docMk/>
            <pc:sldMk cId="4251356655" sldId="258"/>
            <ac:spMk id="8" creationId="{907EF6B7-1338-4443-8C46-6A318D952DFD}"/>
          </ac:spMkLst>
        </pc:spChg>
        <pc:spChg chg="add">
          <ac:chgData name="Weinberger, Jessie" userId="288b5543-8124-4eaf-8fb0-73b6cbfca625" providerId="ADAL" clId="{0476C5D7-865B-4C86-ADD4-8801BD171D86}" dt="2020-10-23T02:11:57.824" v="130" actId="26606"/>
          <ac:spMkLst>
            <pc:docMk/>
            <pc:sldMk cId="4251356655" sldId="258"/>
            <ac:spMk id="10" creationId="{DAAE4CDD-124C-4DCF-9584-B6033B545DD5}"/>
          </ac:spMkLst>
        </pc:spChg>
        <pc:spChg chg="add">
          <ac:chgData name="Weinberger, Jessie" userId="288b5543-8124-4eaf-8fb0-73b6cbfca625" providerId="ADAL" clId="{0476C5D7-865B-4C86-ADD4-8801BD171D86}" dt="2020-10-23T02:11:57.824" v="130" actId="26606"/>
          <ac:spMkLst>
            <pc:docMk/>
            <pc:sldMk cId="4251356655" sldId="258"/>
            <ac:spMk id="12" creationId="{081E4A58-353D-44AE-B2FC-2A74E2E400F7}"/>
          </ac:spMkLst>
        </pc:spChg>
      </pc:sldChg>
      <pc:sldChg chg="addSp modSp mod setBg">
        <pc:chgData name="Weinberger, Jessie" userId="288b5543-8124-4eaf-8fb0-73b6cbfca625" providerId="ADAL" clId="{0476C5D7-865B-4C86-ADD4-8801BD171D86}" dt="2020-10-23T02:12:18.769" v="132" actId="255"/>
        <pc:sldMkLst>
          <pc:docMk/>
          <pc:sldMk cId="2685691843" sldId="259"/>
        </pc:sldMkLst>
        <pc:spChg chg="mod">
          <ac:chgData name="Weinberger, Jessie" userId="288b5543-8124-4eaf-8fb0-73b6cbfca625" providerId="ADAL" clId="{0476C5D7-865B-4C86-ADD4-8801BD171D86}" dt="2020-10-23T02:12:08.942" v="131" actId="26606"/>
          <ac:spMkLst>
            <pc:docMk/>
            <pc:sldMk cId="2685691843" sldId="259"/>
            <ac:spMk id="2" creationId="{00000000-0000-0000-0000-000000000000}"/>
          </ac:spMkLst>
        </pc:spChg>
        <pc:spChg chg="mod">
          <ac:chgData name="Weinberger, Jessie" userId="288b5543-8124-4eaf-8fb0-73b6cbfca625" providerId="ADAL" clId="{0476C5D7-865B-4C86-ADD4-8801BD171D86}" dt="2020-10-23T02:12:18.769" v="132" actId="255"/>
          <ac:spMkLst>
            <pc:docMk/>
            <pc:sldMk cId="2685691843" sldId="259"/>
            <ac:spMk id="3" creationId="{00000000-0000-0000-0000-000000000000}"/>
          </ac:spMkLst>
        </pc:spChg>
        <pc:spChg chg="add">
          <ac:chgData name="Weinberger, Jessie" userId="288b5543-8124-4eaf-8fb0-73b6cbfca625" providerId="ADAL" clId="{0476C5D7-865B-4C86-ADD4-8801BD171D86}" dt="2020-10-23T02:12:08.942" v="131" actId="26606"/>
          <ac:spMkLst>
            <pc:docMk/>
            <pc:sldMk cId="2685691843" sldId="259"/>
            <ac:spMk id="10" creationId="{AFA67CD3-AB4E-4A7A-BEB8-53C445D8C44E}"/>
          </ac:spMkLst>
        </pc:spChg>
        <pc:spChg chg="add">
          <ac:chgData name="Weinberger, Jessie" userId="288b5543-8124-4eaf-8fb0-73b6cbfca625" providerId="ADAL" clId="{0476C5D7-865B-4C86-ADD4-8801BD171D86}" dt="2020-10-23T02:12:08.942" v="131" actId="26606"/>
          <ac:spMkLst>
            <pc:docMk/>
            <pc:sldMk cId="2685691843" sldId="259"/>
            <ac:spMk id="14" creationId="{339C8D78-A644-462F-B674-F440635E5353}"/>
          </ac:spMkLst>
        </pc:spChg>
        <pc:picChg chg="add">
          <ac:chgData name="Weinberger, Jessie" userId="288b5543-8124-4eaf-8fb0-73b6cbfca625" providerId="ADAL" clId="{0476C5D7-865B-4C86-ADD4-8801BD171D86}" dt="2020-10-23T02:12:08.942" v="131" actId="26606"/>
          <ac:picMkLst>
            <pc:docMk/>
            <pc:sldMk cId="2685691843" sldId="259"/>
            <ac:picMk id="7" creationId="{00504D0F-7B24-43F3-8443-173DE057DB72}"/>
          </ac:picMkLst>
        </pc:picChg>
        <pc:picChg chg="add">
          <ac:chgData name="Weinberger, Jessie" userId="288b5543-8124-4eaf-8fb0-73b6cbfca625" providerId="ADAL" clId="{0476C5D7-865B-4C86-ADD4-8801BD171D86}" dt="2020-10-23T02:12:08.942" v="131" actId="26606"/>
          <ac:picMkLst>
            <pc:docMk/>
            <pc:sldMk cId="2685691843" sldId="259"/>
            <ac:picMk id="12" creationId="{07CF545F-9C2E-4446-97CD-AD92990C2B68}"/>
          </ac:picMkLst>
        </pc:picChg>
      </pc:sldChg>
      <pc:sldChg chg="addSp delSp modSp mod setBg">
        <pc:chgData name="Weinberger, Jessie" userId="288b5543-8124-4eaf-8fb0-73b6cbfca625" providerId="ADAL" clId="{0476C5D7-865B-4C86-ADD4-8801BD171D86}" dt="2020-10-23T02:12:25.551" v="133" actId="26606"/>
        <pc:sldMkLst>
          <pc:docMk/>
          <pc:sldMk cId="600832192" sldId="260"/>
        </pc:sldMkLst>
        <pc:spChg chg="mod">
          <ac:chgData name="Weinberger, Jessie" userId="288b5543-8124-4eaf-8fb0-73b6cbfca625" providerId="ADAL" clId="{0476C5D7-865B-4C86-ADD4-8801BD171D86}" dt="2020-10-23T02:12:25.551" v="133" actId="26606"/>
          <ac:spMkLst>
            <pc:docMk/>
            <pc:sldMk cId="600832192" sldId="260"/>
            <ac:spMk id="2" creationId="{00000000-0000-0000-0000-000000000000}"/>
          </ac:spMkLst>
        </pc:spChg>
        <pc:spChg chg="del">
          <ac:chgData name="Weinberger, Jessie" userId="288b5543-8124-4eaf-8fb0-73b6cbfca625" providerId="ADAL" clId="{0476C5D7-865B-4C86-ADD4-8801BD171D86}" dt="2020-10-23T02:12:25.551" v="133" actId="26606"/>
          <ac:spMkLst>
            <pc:docMk/>
            <pc:sldMk cId="600832192" sldId="260"/>
            <ac:spMk id="3" creationId="{00000000-0000-0000-0000-000000000000}"/>
          </ac:spMkLst>
        </pc:spChg>
        <pc:spChg chg="add">
          <ac:chgData name="Weinberger, Jessie" userId="288b5543-8124-4eaf-8fb0-73b6cbfca625" providerId="ADAL" clId="{0476C5D7-865B-4C86-ADD4-8801BD171D86}" dt="2020-10-23T02:12:25.551" v="133" actId="26606"/>
          <ac:spMkLst>
            <pc:docMk/>
            <pc:sldMk cId="600832192" sldId="260"/>
            <ac:spMk id="9" creationId="{2F56F8EA-3356-4455-9899-320874F6E465}"/>
          </ac:spMkLst>
        </pc:spChg>
        <pc:graphicFrameChg chg="add">
          <ac:chgData name="Weinberger, Jessie" userId="288b5543-8124-4eaf-8fb0-73b6cbfca625" providerId="ADAL" clId="{0476C5D7-865B-4C86-ADD4-8801BD171D86}" dt="2020-10-23T02:12:25.551" v="133" actId="26606"/>
          <ac:graphicFrameMkLst>
            <pc:docMk/>
            <pc:sldMk cId="600832192" sldId="260"/>
            <ac:graphicFrameMk id="5" creationId="{6F5CC838-41F4-418E-A6A0-58BE244D0E4C}"/>
          </ac:graphicFrameMkLst>
        </pc:graphicFrameChg>
      </pc:sldChg>
      <pc:sldChg chg="addSp delSp modSp new del mod">
        <pc:chgData name="Weinberger, Jessie" userId="288b5543-8124-4eaf-8fb0-73b6cbfca625" providerId="ADAL" clId="{0476C5D7-865B-4C86-ADD4-8801BD171D86}" dt="2020-10-23T02:21:38.511" v="344" actId="47"/>
        <pc:sldMkLst>
          <pc:docMk/>
          <pc:sldMk cId="2136526874" sldId="261"/>
        </pc:sldMkLst>
        <pc:spChg chg="add del mod">
          <ac:chgData name="Weinberger, Jessie" userId="288b5543-8124-4eaf-8fb0-73b6cbfca625" providerId="ADAL" clId="{0476C5D7-865B-4C86-ADD4-8801BD171D86}" dt="2020-10-23T02:02:09.976" v="26" actId="478"/>
          <ac:spMkLst>
            <pc:docMk/>
            <pc:sldMk cId="2136526874" sldId="261"/>
            <ac:spMk id="5" creationId="{EFAB02AB-F80B-4E6A-8BBC-C51F382A94DA}"/>
          </ac:spMkLst>
        </pc:spChg>
        <pc:spChg chg="add del mod">
          <ac:chgData name="Weinberger, Jessie" userId="288b5543-8124-4eaf-8fb0-73b6cbfca625" providerId="ADAL" clId="{0476C5D7-865B-4C86-ADD4-8801BD171D86}" dt="2020-10-23T02:02:05.209" v="24" actId="478"/>
          <ac:spMkLst>
            <pc:docMk/>
            <pc:sldMk cId="2136526874" sldId="261"/>
            <ac:spMk id="6" creationId="{A753F047-C31C-42FA-B1C4-477170C3CF62}"/>
          </ac:spMkLst>
        </pc:spChg>
        <pc:spChg chg="add del mod">
          <ac:chgData name="Weinberger, Jessie" userId="288b5543-8124-4eaf-8fb0-73b6cbfca625" providerId="ADAL" clId="{0476C5D7-865B-4C86-ADD4-8801BD171D86}" dt="2020-10-23T02:02:07.871" v="25" actId="478"/>
          <ac:spMkLst>
            <pc:docMk/>
            <pc:sldMk cId="2136526874" sldId="261"/>
            <ac:spMk id="7" creationId="{B9606D73-E8D7-46EC-A28F-DB076D04998F}"/>
          </ac:spMkLst>
        </pc:spChg>
        <pc:spChg chg="add mod">
          <ac:chgData name="Weinberger, Jessie" userId="288b5543-8124-4eaf-8fb0-73b6cbfca625" providerId="ADAL" clId="{0476C5D7-865B-4C86-ADD4-8801BD171D86}" dt="2020-10-23T02:09:40.654" v="75" actId="255"/>
          <ac:spMkLst>
            <pc:docMk/>
            <pc:sldMk cId="2136526874" sldId="261"/>
            <ac:spMk id="9" creationId="{F60D7D9F-7664-421D-812A-882C73582267}"/>
          </ac:spMkLst>
        </pc:spChg>
        <pc:spChg chg="add mod">
          <ac:chgData name="Weinberger, Jessie" userId="288b5543-8124-4eaf-8fb0-73b6cbfca625" providerId="ADAL" clId="{0476C5D7-865B-4C86-ADD4-8801BD171D86}" dt="2020-10-23T02:09:44.984" v="76" actId="1076"/>
          <ac:spMkLst>
            <pc:docMk/>
            <pc:sldMk cId="2136526874" sldId="261"/>
            <ac:spMk id="11" creationId="{FF26FCEC-31A7-4137-8FFB-0AFEEF1FFDA3}"/>
          </ac:spMkLst>
        </pc:spChg>
        <pc:spChg chg="add mod">
          <ac:chgData name="Weinberger, Jessie" userId="288b5543-8124-4eaf-8fb0-73b6cbfca625" providerId="ADAL" clId="{0476C5D7-865B-4C86-ADD4-8801BD171D86}" dt="2020-10-23T02:09:31.152" v="73" actId="14100"/>
          <ac:spMkLst>
            <pc:docMk/>
            <pc:sldMk cId="2136526874" sldId="261"/>
            <ac:spMk id="13" creationId="{CD7C9E2F-3F81-4FA8-9A8A-5797DB11A134}"/>
          </ac:spMkLst>
        </pc:spChg>
        <pc:spChg chg="add del mod">
          <ac:chgData name="Weinberger, Jessie" userId="288b5543-8124-4eaf-8fb0-73b6cbfca625" providerId="ADAL" clId="{0476C5D7-865B-4C86-ADD4-8801BD171D86}" dt="2020-10-23T02:13:46.310" v="136" actId="21"/>
          <ac:spMkLst>
            <pc:docMk/>
            <pc:sldMk cId="2136526874" sldId="261"/>
            <ac:spMk id="14" creationId="{EC387B9C-163A-47BF-878C-30116756977F}"/>
          </ac:spMkLst>
        </pc:spChg>
        <pc:graphicFrameChg chg="add del mod">
          <ac:chgData name="Weinberger, Jessie" userId="288b5543-8124-4eaf-8fb0-73b6cbfca625" providerId="ADAL" clId="{0476C5D7-865B-4C86-ADD4-8801BD171D86}" dt="2020-10-23T02:03:54.605" v="32" actId="478"/>
          <ac:graphicFrameMkLst>
            <pc:docMk/>
            <pc:sldMk cId="2136526874" sldId="261"/>
            <ac:graphicFrameMk id="2" creationId="{E8D57147-9676-47FD-90D8-1451BFCBE777}"/>
          </ac:graphicFrameMkLst>
        </pc:graphicFrameChg>
        <pc:graphicFrameChg chg="add del mod">
          <ac:chgData name="Weinberger, Jessie" userId="288b5543-8124-4eaf-8fb0-73b6cbfca625" providerId="ADAL" clId="{0476C5D7-865B-4C86-ADD4-8801BD171D86}" dt="2020-10-23T02:04:21.591" v="39" actId="478"/>
          <ac:graphicFrameMkLst>
            <pc:docMk/>
            <pc:sldMk cId="2136526874" sldId="261"/>
            <ac:graphicFrameMk id="3" creationId="{58127BC9-7DE5-460C-9E1E-4791A4B9B0C8}"/>
          </ac:graphicFrameMkLst>
        </pc:graphicFrameChg>
        <pc:graphicFrameChg chg="add del mod">
          <ac:chgData name="Weinberger, Jessie" userId="288b5543-8124-4eaf-8fb0-73b6cbfca625" providerId="ADAL" clId="{0476C5D7-865B-4C86-ADD4-8801BD171D86}" dt="2020-10-23T02:04:23.710" v="40" actId="478"/>
          <ac:graphicFrameMkLst>
            <pc:docMk/>
            <pc:sldMk cId="2136526874" sldId="261"/>
            <ac:graphicFrameMk id="4" creationId="{D685C8E5-89F9-4A17-87AF-967761DAA108}"/>
          </ac:graphicFrameMkLst>
        </pc:graphicFrameChg>
      </pc:sldChg>
      <pc:sldChg chg="addSp modSp new mod setBg">
        <pc:chgData name="Weinberger, Jessie" userId="288b5543-8124-4eaf-8fb0-73b6cbfca625" providerId="ADAL" clId="{0476C5D7-865B-4C86-ADD4-8801BD171D86}" dt="2020-10-23T02:11:48.926" v="129" actId="26606"/>
        <pc:sldMkLst>
          <pc:docMk/>
          <pc:sldMk cId="2592101060" sldId="262"/>
        </pc:sldMkLst>
        <pc:spChg chg="add">
          <ac:chgData name="Weinberger, Jessie" userId="288b5543-8124-4eaf-8fb0-73b6cbfca625" providerId="ADAL" clId="{0476C5D7-865B-4C86-ADD4-8801BD171D86}" dt="2020-10-23T02:11:48.926" v="129" actId="26606"/>
          <ac:spMkLst>
            <pc:docMk/>
            <pc:sldMk cId="2592101060" sldId="262"/>
            <ac:spMk id="7" creationId="{32BC26D8-82FB-445E-AA49-62A77D7C1EE0}"/>
          </ac:spMkLst>
        </pc:spChg>
        <pc:spChg chg="add">
          <ac:chgData name="Weinberger, Jessie" userId="288b5543-8124-4eaf-8fb0-73b6cbfca625" providerId="ADAL" clId="{0476C5D7-865B-4C86-ADD4-8801BD171D86}" dt="2020-10-23T02:11:48.926" v="129" actId="26606"/>
          <ac:spMkLst>
            <pc:docMk/>
            <pc:sldMk cId="2592101060" sldId="262"/>
            <ac:spMk id="9" creationId="{CB44330D-EA18-4254-AA95-EB49948539B8}"/>
          </ac:spMkLst>
        </pc:spChg>
        <pc:picChg chg="add mod">
          <ac:chgData name="Weinberger, Jessie" userId="288b5543-8124-4eaf-8fb0-73b6cbfca625" providerId="ADAL" clId="{0476C5D7-865B-4C86-ADD4-8801BD171D86}" dt="2020-10-23T02:11:48.926" v="129" actId="26606"/>
          <ac:picMkLst>
            <pc:docMk/>
            <pc:sldMk cId="2592101060" sldId="262"/>
            <ac:picMk id="2" creationId="{050C96FF-7385-4E4F-9E57-B0B0624C7AB6}"/>
          </ac:picMkLst>
        </pc:picChg>
      </pc:sldChg>
      <pc:sldChg chg="addSp delSp modSp new mod">
        <pc:chgData name="Weinberger, Jessie" userId="288b5543-8124-4eaf-8fb0-73b6cbfca625" providerId="ADAL" clId="{0476C5D7-865B-4C86-ADD4-8801BD171D86}" dt="2020-10-23T02:21:34.865" v="343" actId="20577"/>
        <pc:sldMkLst>
          <pc:docMk/>
          <pc:sldMk cId="220639143" sldId="263"/>
        </pc:sldMkLst>
        <pc:spChg chg="del">
          <ac:chgData name="Weinberger, Jessie" userId="288b5543-8124-4eaf-8fb0-73b6cbfca625" providerId="ADAL" clId="{0476C5D7-865B-4C86-ADD4-8801BD171D86}" dt="2020-10-23T02:15:36.816" v="140" actId="22"/>
          <ac:spMkLst>
            <pc:docMk/>
            <pc:sldMk cId="220639143" sldId="263"/>
            <ac:spMk id="2" creationId="{ECF5BFF9-C503-44D9-AA1B-0A77B72342C9}"/>
          </ac:spMkLst>
        </pc:spChg>
        <pc:spChg chg="mod">
          <ac:chgData name="Weinberger, Jessie" userId="288b5543-8124-4eaf-8fb0-73b6cbfca625" providerId="ADAL" clId="{0476C5D7-865B-4C86-ADD4-8801BD171D86}" dt="2020-10-23T02:21:27.057" v="324" actId="20577"/>
          <ac:spMkLst>
            <pc:docMk/>
            <pc:sldMk cId="220639143" sldId="263"/>
            <ac:spMk id="3" creationId="{D3B48E1F-B6AD-4B06-A266-8A062884FB6D}"/>
          </ac:spMkLst>
        </pc:spChg>
        <pc:spChg chg="mod">
          <ac:chgData name="Weinberger, Jessie" userId="288b5543-8124-4eaf-8fb0-73b6cbfca625" providerId="ADAL" clId="{0476C5D7-865B-4C86-ADD4-8801BD171D86}" dt="2020-10-23T02:21:14.191" v="287" actId="20577"/>
          <ac:spMkLst>
            <pc:docMk/>
            <pc:sldMk cId="220639143" sldId="263"/>
            <ac:spMk id="4" creationId="{9A330CF5-75AD-4F4E-A2CB-839F00F96043}"/>
          </ac:spMkLst>
        </pc:spChg>
        <pc:spChg chg="mod">
          <ac:chgData name="Weinberger, Jessie" userId="288b5543-8124-4eaf-8fb0-73b6cbfca625" providerId="ADAL" clId="{0476C5D7-865B-4C86-ADD4-8801BD171D86}" dt="2020-10-23T02:21:34.865" v="343" actId="20577"/>
          <ac:spMkLst>
            <pc:docMk/>
            <pc:sldMk cId="220639143" sldId="263"/>
            <ac:spMk id="5" creationId="{CA738ADE-8081-45F4-AFAB-9602DA9E2379}"/>
          </ac:spMkLst>
        </pc:spChg>
        <pc:spChg chg="del">
          <ac:chgData name="Weinberger, Jessie" userId="288b5543-8124-4eaf-8fb0-73b6cbfca625" providerId="ADAL" clId="{0476C5D7-865B-4C86-ADD4-8801BD171D86}" dt="2020-10-23T02:15:43.442" v="141" actId="22"/>
          <ac:spMkLst>
            <pc:docMk/>
            <pc:sldMk cId="220639143" sldId="263"/>
            <ac:spMk id="6" creationId="{DEAEA7B9-1830-45C9-BA7F-DC7021533ADA}"/>
          </ac:spMkLst>
        </pc:spChg>
        <pc:spChg chg="add mod">
          <ac:chgData name="Weinberger, Jessie" userId="288b5543-8124-4eaf-8fb0-73b6cbfca625" providerId="ADAL" clId="{0476C5D7-865B-4C86-ADD4-8801BD171D86}" dt="2020-10-23T02:15:36.816" v="140" actId="22"/>
          <ac:spMkLst>
            <pc:docMk/>
            <pc:sldMk cId="220639143" sldId="263"/>
            <ac:spMk id="8" creationId="{28CB7358-D10C-47BF-9874-BCAB10CF1F87}"/>
          </ac:spMkLst>
        </pc:spChg>
        <pc:spChg chg="add mod">
          <ac:chgData name="Weinberger, Jessie" userId="288b5543-8124-4eaf-8fb0-73b6cbfca625" providerId="ADAL" clId="{0476C5D7-865B-4C86-ADD4-8801BD171D86}" dt="2020-10-23T02:20:19.678" v="272" actId="20577"/>
          <ac:spMkLst>
            <pc:docMk/>
            <pc:sldMk cId="220639143" sldId="263"/>
            <ac:spMk id="10" creationId="{D8A8E73C-97D8-4530-9D4C-4DA78F13A8A4}"/>
          </ac:spMkLst>
        </pc:spChg>
        <pc:spChg chg="add del">
          <ac:chgData name="Weinberger, Jessie" userId="288b5543-8124-4eaf-8fb0-73b6cbfca625" providerId="ADAL" clId="{0476C5D7-865B-4C86-ADD4-8801BD171D86}" dt="2020-10-23T02:16:20.394" v="189" actId="22"/>
          <ac:spMkLst>
            <pc:docMk/>
            <pc:sldMk cId="220639143" sldId="263"/>
            <ac:spMk id="12" creationId="{FF56846D-9DFE-4F52-9A0C-3D04DA79F1D1}"/>
          </ac:spMkLst>
        </pc:spChg>
        <pc:spChg chg="add del">
          <ac:chgData name="Weinberger, Jessie" userId="288b5543-8124-4eaf-8fb0-73b6cbfca625" providerId="ADAL" clId="{0476C5D7-865B-4C86-ADD4-8801BD171D86}" dt="2020-10-23T02:16:20.394" v="189" actId="22"/>
          <ac:spMkLst>
            <pc:docMk/>
            <pc:sldMk cId="220639143" sldId="263"/>
            <ac:spMk id="14" creationId="{D56D96A2-B6F4-46BA-915D-AE6EBC211359}"/>
          </ac:spMkLst>
        </pc:spChg>
        <pc:spChg chg="add del">
          <ac:chgData name="Weinberger, Jessie" userId="288b5543-8124-4eaf-8fb0-73b6cbfca625" providerId="ADAL" clId="{0476C5D7-865B-4C86-ADD4-8801BD171D86}" dt="2020-10-23T02:16:20.394" v="189" actId="22"/>
          <ac:spMkLst>
            <pc:docMk/>
            <pc:sldMk cId="220639143" sldId="263"/>
            <ac:spMk id="16" creationId="{314F01BA-6177-4AD4-9C79-2567E4C8F34D}"/>
          </ac:spMkLst>
        </pc:spChg>
      </pc:sldChg>
      <pc:sldChg chg="new del">
        <pc:chgData name="Weinberger, Jessie" userId="288b5543-8124-4eaf-8fb0-73b6cbfca625" providerId="ADAL" clId="{0476C5D7-865B-4C86-ADD4-8801BD171D86}" dt="2020-10-23T02:13:03.949" v="135" actId="47"/>
        <pc:sldMkLst>
          <pc:docMk/>
          <pc:sldMk cId="1761553931" sldId="263"/>
        </pc:sldMkLst>
      </pc:sldChg>
      <pc:sldChg chg="new del">
        <pc:chgData name="Weinberger, Jessie" userId="288b5543-8124-4eaf-8fb0-73b6cbfca625" providerId="ADAL" clId="{0476C5D7-865B-4C86-ADD4-8801BD171D86}" dt="2020-10-23T02:14:53.130" v="138" actId="680"/>
        <pc:sldMkLst>
          <pc:docMk/>
          <pc:sldMk cId="3667723982" sldId="263"/>
        </pc:sldMkLst>
      </pc:sldChg>
      <pc:sldChg chg="addSp delSp modSp new mod setBg">
        <pc:chgData name="Weinberger, Jessie" userId="288b5543-8124-4eaf-8fb0-73b6cbfca625" providerId="ADAL" clId="{0476C5D7-865B-4C86-ADD4-8801BD171D86}" dt="2020-10-23T02:23:23.827" v="356" actId="1076"/>
        <pc:sldMkLst>
          <pc:docMk/>
          <pc:sldMk cId="880777490" sldId="264"/>
        </pc:sldMkLst>
        <pc:spChg chg="add mod">
          <ac:chgData name="Weinberger, Jessie" userId="288b5543-8124-4eaf-8fb0-73b6cbfca625" providerId="ADAL" clId="{0476C5D7-865B-4C86-ADD4-8801BD171D86}" dt="2020-10-23T02:23:22.894" v="355" actId="2085"/>
          <ac:spMkLst>
            <pc:docMk/>
            <pc:sldMk cId="880777490" sldId="264"/>
            <ac:spMk id="3" creationId="{FFE88C2E-AD40-4587-A754-66967413BCF8}"/>
          </ac:spMkLst>
        </pc:spChg>
        <pc:spChg chg="add del">
          <ac:chgData name="Weinberger, Jessie" userId="288b5543-8124-4eaf-8fb0-73b6cbfca625" providerId="ADAL" clId="{0476C5D7-865B-4C86-ADD4-8801BD171D86}" dt="2020-10-23T02:22:37.443" v="348" actId="26606"/>
          <ac:spMkLst>
            <pc:docMk/>
            <pc:sldMk cId="880777490" sldId="264"/>
            <ac:spMk id="7" creationId="{32BC26D8-82FB-445E-AA49-62A77D7C1EE0}"/>
          </ac:spMkLst>
        </pc:spChg>
        <pc:spChg chg="add del">
          <ac:chgData name="Weinberger, Jessie" userId="288b5543-8124-4eaf-8fb0-73b6cbfca625" providerId="ADAL" clId="{0476C5D7-865B-4C86-ADD4-8801BD171D86}" dt="2020-10-23T02:22:37.443" v="348" actId="26606"/>
          <ac:spMkLst>
            <pc:docMk/>
            <pc:sldMk cId="880777490" sldId="264"/>
            <ac:spMk id="9" creationId="{CB44330D-EA18-4254-AA95-EB49948539B8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1" creationId="{29FDB030-9B49-4CED-8CCD-4D99382388AC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2" creationId="{F3060C83-F051-4F0E-ABAD-AA0DFC48B218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3" creationId="{3783CA14-24A1-485C-8B30-D6A5D87987AD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4" creationId="{83C98ABE-055B-441F-B07E-44F97F083C39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5" creationId="{9A97C86A-04D6-40F7-AE84-31AB43E6A846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7" creationId="{FF9F2414-84E8-453E-B1F3-389FDE8192D9}"/>
          </ac:spMkLst>
        </pc:spChg>
        <pc:spChg chg="add">
          <ac:chgData name="Weinberger, Jessie" userId="288b5543-8124-4eaf-8fb0-73b6cbfca625" providerId="ADAL" clId="{0476C5D7-865B-4C86-ADD4-8801BD171D86}" dt="2020-10-23T02:22:37.467" v="349" actId="26606"/>
          <ac:spMkLst>
            <pc:docMk/>
            <pc:sldMk cId="880777490" sldId="264"/>
            <ac:spMk id="19" creationId="{3ECA69A1-7536-43AC-85EF-C7106179F5ED}"/>
          </ac:spMkLst>
        </pc:spChg>
        <pc:picChg chg="add mod modCrop">
          <ac:chgData name="Weinberger, Jessie" userId="288b5543-8124-4eaf-8fb0-73b6cbfca625" providerId="ADAL" clId="{0476C5D7-865B-4C86-ADD4-8801BD171D86}" dt="2020-10-23T02:23:23.827" v="356" actId="1076"/>
          <ac:picMkLst>
            <pc:docMk/>
            <pc:sldMk cId="880777490" sldId="264"/>
            <ac:picMk id="2" creationId="{67D557DD-9F9A-431D-8D67-559DEDB3873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93A28-C589-44EA-A662-28E82AC609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89092AD-B752-4927-BD0A-9CF539C579AB}">
      <dgm:prSet/>
      <dgm:spPr/>
      <dgm:t>
        <a:bodyPr/>
        <a:lstStyle/>
        <a:p>
          <a:r>
            <a:rPr lang="en-US"/>
            <a:t>Acceleration is always – 9.8 m/s</a:t>
          </a:r>
          <a:r>
            <a:rPr lang="en-US" baseline="30000"/>
            <a:t>2</a:t>
          </a:r>
          <a:r>
            <a:rPr lang="en-US"/>
            <a:t>, g (assuming + is up)</a:t>
          </a:r>
        </a:p>
      </dgm:t>
    </dgm:pt>
    <dgm:pt modelId="{B1E53E24-70AA-4671-9E3E-C1601FA8BEB7}" type="parTrans" cxnId="{744B354E-21CB-4667-B488-BA23A1D94F8A}">
      <dgm:prSet/>
      <dgm:spPr/>
      <dgm:t>
        <a:bodyPr/>
        <a:lstStyle/>
        <a:p>
          <a:endParaRPr lang="en-US"/>
        </a:p>
      </dgm:t>
    </dgm:pt>
    <dgm:pt modelId="{020B75AA-A748-4FB3-8C45-80C63963FC3E}" type="sibTrans" cxnId="{744B354E-21CB-4667-B488-BA23A1D94F8A}">
      <dgm:prSet/>
      <dgm:spPr/>
      <dgm:t>
        <a:bodyPr/>
        <a:lstStyle/>
        <a:p>
          <a:endParaRPr lang="en-US"/>
        </a:p>
      </dgm:t>
    </dgm:pt>
    <dgm:pt modelId="{7B529DB0-FB06-4F11-80DF-455BC31D509D}">
      <dgm:prSet/>
      <dgm:spPr/>
      <dgm:t>
        <a:bodyPr/>
        <a:lstStyle/>
        <a:p>
          <a:r>
            <a:rPr lang="en-US"/>
            <a:t>For an object dropped or tossed up the velocity at the top is always zero.</a:t>
          </a:r>
        </a:p>
      </dgm:t>
    </dgm:pt>
    <dgm:pt modelId="{50C0ECAB-EA1D-4FD6-A2B5-5E925AD0F2AC}" type="parTrans" cxnId="{77BE43FE-80F2-4559-A8E3-EE777D41035C}">
      <dgm:prSet/>
      <dgm:spPr/>
      <dgm:t>
        <a:bodyPr/>
        <a:lstStyle/>
        <a:p>
          <a:endParaRPr lang="en-US"/>
        </a:p>
      </dgm:t>
    </dgm:pt>
    <dgm:pt modelId="{091AC36C-4F2E-4148-82AB-501921EA63BD}" type="sibTrans" cxnId="{77BE43FE-80F2-4559-A8E3-EE777D41035C}">
      <dgm:prSet/>
      <dgm:spPr/>
      <dgm:t>
        <a:bodyPr/>
        <a:lstStyle/>
        <a:p>
          <a:endParaRPr lang="en-US"/>
        </a:p>
      </dgm:t>
    </dgm:pt>
    <dgm:pt modelId="{45EC780F-D14B-4BC4-B78D-23DCE957D115}">
      <dgm:prSet/>
      <dgm:spPr/>
      <dgm:t>
        <a:bodyPr/>
        <a:lstStyle/>
        <a:p>
          <a:r>
            <a:rPr lang="en-US"/>
            <a:t>Initial speed up is equal to the final speed down when compared at the same height.</a:t>
          </a:r>
        </a:p>
      </dgm:t>
    </dgm:pt>
    <dgm:pt modelId="{B922E180-87C4-4134-A3D7-13CE4F8B36E9}" type="parTrans" cxnId="{F52CC186-90E9-454E-97DD-45346BFB4140}">
      <dgm:prSet/>
      <dgm:spPr/>
      <dgm:t>
        <a:bodyPr/>
        <a:lstStyle/>
        <a:p>
          <a:endParaRPr lang="en-US"/>
        </a:p>
      </dgm:t>
    </dgm:pt>
    <dgm:pt modelId="{DD18A4B6-464A-455C-8E17-45F532AB261B}" type="sibTrans" cxnId="{F52CC186-90E9-454E-97DD-45346BFB4140}">
      <dgm:prSet/>
      <dgm:spPr/>
      <dgm:t>
        <a:bodyPr/>
        <a:lstStyle/>
        <a:p>
          <a:endParaRPr lang="en-US"/>
        </a:p>
      </dgm:t>
    </dgm:pt>
    <dgm:pt modelId="{5246C151-1A07-4313-ADF7-757D50C8C0B1}" type="pres">
      <dgm:prSet presAssocID="{1E593A28-C589-44EA-A662-28E82AC60986}" presName="linear" presStyleCnt="0">
        <dgm:presLayoutVars>
          <dgm:animLvl val="lvl"/>
          <dgm:resizeHandles val="exact"/>
        </dgm:presLayoutVars>
      </dgm:prSet>
      <dgm:spPr/>
    </dgm:pt>
    <dgm:pt modelId="{2A46E5B6-7869-4B1F-9063-7DDBD6E602FF}" type="pres">
      <dgm:prSet presAssocID="{889092AD-B752-4927-BD0A-9CF539C579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A526EF-501E-456C-80BA-FEEA1806F4CC}" type="pres">
      <dgm:prSet presAssocID="{020B75AA-A748-4FB3-8C45-80C63963FC3E}" presName="spacer" presStyleCnt="0"/>
      <dgm:spPr/>
    </dgm:pt>
    <dgm:pt modelId="{025534BA-537C-434A-91BC-7BE1679B1099}" type="pres">
      <dgm:prSet presAssocID="{7B529DB0-FB06-4F11-80DF-455BC31D509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9671B8C-B3F7-4151-93EE-31614C7B3093}" type="pres">
      <dgm:prSet presAssocID="{091AC36C-4F2E-4148-82AB-501921EA63BD}" presName="spacer" presStyleCnt="0"/>
      <dgm:spPr/>
    </dgm:pt>
    <dgm:pt modelId="{F6EA2053-739D-4DBE-8E4C-BA672E5B761A}" type="pres">
      <dgm:prSet presAssocID="{45EC780F-D14B-4BC4-B78D-23DCE957D1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78A4703-918E-4B8F-8BC9-3EC14C8526B7}" type="presOf" srcId="{1E593A28-C589-44EA-A662-28E82AC60986}" destId="{5246C151-1A07-4313-ADF7-757D50C8C0B1}" srcOrd="0" destOrd="0" presId="urn:microsoft.com/office/officeart/2005/8/layout/vList2"/>
    <dgm:cxn modelId="{A7F72A36-7ACE-4A38-9DC3-756A9B687164}" type="presOf" srcId="{889092AD-B752-4927-BD0A-9CF539C579AB}" destId="{2A46E5B6-7869-4B1F-9063-7DDBD6E602FF}" srcOrd="0" destOrd="0" presId="urn:microsoft.com/office/officeart/2005/8/layout/vList2"/>
    <dgm:cxn modelId="{744B354E-21CB-4667-B488-BA23A1D94F8A}" srcId="{1E593A28-C589-44EA-A662-28E82AC60986}" destId="{889092AD-B752-4927-BD0A-9CF539C579AB}" srcOrd="0" destOrd="0" parTransId="{B1E53E24-70AA-4671-9E3E-C1601FA8BEB7}" sibTransId="{020B75AA-A748-4FB3-8C45-80C63963FC3E}"/>
    <dgm:cxn modelId="{F7497652-3AD6-4485-BF4F-AD25B70748A8}" type="presOf" srcId="{45EC780F-D14B-4BC4-B78D-23DCE957D115}" destId="{F6EA2053-739D-4DBE-8E4C-BA672E5B761A}" srcOrd="0" destOrd="0" presId="urn:microsoft.com/office/officeart/2005/8/layout/vList2"/>
    <dgm:cxn modelId="{F52CC186-90E9-454E-97DD-45346BFB4140}" srcId="{1E593A28-C589-44EA-A662-28E82AC60986}" destId="{45EC780F-D14B-4BC4-B78D-23DCE957D115}" srcOrd="2" destOrd="0" parTransId="{B922E180-87C4-4134-A3D7-13CE4F8B36E9}" sibTransId="{DD18A4B6-464A-455C-8E17-45F532AB261B}"/>
    <dgm:cxn modelId="{455817C8-3552-442C-AB9C-5A9AF5E88F93}" type="presOf" srcId="{7B529DB0-FB06-4F11-80DF-455BC31D509D}" destId="{025534BA-537C-434A-91BC-7BE1679B1099}" srcOrd="0" destOrd="0" presId="urn:microsoft.com/office/officeart/2005/8/layout/vList2"/>
    <dgm:cxn modelId="{77BE43FE-80F2-4559-A8E3-EE777D41035C}" srcId="{1E593A28-C589-44EA-A662-28E82AC60986}" destId="{7B529DB0-FB06-4F11-80DF-455BC31D509D}" srcOrd="1" destOrd="0" parTransId="{50C0ECAB-EA1D-4FD6-A2B5-5E925AD0F2AC}" sibTransId="{091AC36C-4F2E-4148-82AB-501921EA63BD}"/>
    <dgm:cxn modelId="{2AA75EDE-778C-455F-885F-76F729EB46C7}" type="presParOf" srcId="{5246C151-1A07-4313-ADF7-757D50C8C0B1}" destId="{2A46E5B6-7869-4B1F-9063-7DDBD6E602FF}" srcOrd="0" destOrd="0" presId="urn:microsoft.com/office/officeart/2005/8/layout/vList2"/>
    <dgm:cxn modelId="{FD0FD918-597D-4640-AA83-354ECCAECD38}" type="presParOf" srcId="{5246C151-1A07-4313-ADF7-757D50C8C0B1}" destId="{2EA526EF-501E-456C-80BA-FEEA1806F4CC}" srcOrd="1" destOrd="0" presId="urn:microsoft.com/office/officeart/2005/8/layout/vList2"/>
    <dgm:cxn modelId="{F41182CE-8B93-4A43-B6E1-7A552A175AAE}" type="presParOf" srcId="{5246C151-1A07-4313-ADF7-757D50C8C0B1}" destId="{025534BA-537C-434A-91BC-7BE1679B1099}" srcOrd="2" destOrd="0" presId="urn:microsoft.com/office/officeart/2005/8/layout/vList2"/>
    <dgm:cxn modelId="{C1CCBB00-0640-4604-AB0B-6A82EEC03AB7}" type="presParOf" srcId="{5246C151-1A07-4313-ADF7-757D50C8C0B1}" destId="{F9671B8C-B3F7-4151-93EE-31614C7B3093}" srcOrd="3" destOrd="0" presId="urn:microsoft.com/office/officeart/2005/8/layout/vList2"/>
    <dgm:cxn modelId="{DF6361C2-844B-42B4-9F95-D3B0FD1E987B}" type="presParOf" srcId="{5246C151-1A07-4313-ADF7-757D50C8C0B1}" destId="{F6EA2053-739D-4DBE-8E4C-BA672E5B76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6E5B6-7869-4B1F-9063-7DDBD6E602FF}">
      <dsp:nvSpPr>
        <dsp:cNvPr id="0" name=""/>
        <dsp:cNvSpPr/>
      </dsp:nvSpPr>
      <dsp:spPr>
        <a:xfrm>
          <a:off x="0" y="61824"/>
          <a:ext cx="5257800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Acceleration is always – 9.8 m/s</a:t>
          </a:r>
          <a:r>
            <a:rPr lang="en-US" sz="3100" kern="1200" baseline="30000"/>
            <a:t>2</a:t>
          </a:r>
          <a:r>
            <a:rPr lang="en-US" sz="3100" kern="1200"/>
            <a:t>, g (assuming + is up)</a:t>
          </a:r>
        </a:p>
      </dsp:txBody>
      <dsp:txXfrm>
        <a:off x="84655" y="146479"/>
        <a:ext cx="5088490" cy="1564849"/>
      </dsp:txXfrm>
    </dsp:sp>
    <dsp:sp modelId="{025534BA-537C-434A-91BC-7BE1679B1099}">
      <dsp:nvSpPr>
        <dsp:cNvPr id="0" name=""/>
        <dsp:cNvSpPr/>
      </dsp:nvSpPr>
      <dsp:spPr>
        <a:xfrm>
          <a:off x="0" y="1885264"/>
          <a:ext cx="5257800" cy="1734159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For an object dropped or tossed up the velocity at the top is always zero.</a:t>
          </a:r>
        </a:p>
      </dsp:txBody>
      <dsp:txXfrm>
        <a:off x="84655" y="1969919"/>
        <a:ext cx="5088490" cy="1564849"/>
      </dsp:txXfrm>
    </dsp:sp>
    <dsp:sp modelId="{F6EA2053-739D-4DBE-8E4C-BA672E5B761A}">
      <dsp:nvSpPr>
        <dsp:cNvPr id="0" name=""/>
        <dsp:cNvSpPr/>
      </dsp:nvSpPr>
      <dsp:spPr>
        <a:xfrm>
          <a:off x="0" y="3708703"/>
          <a:ext cx="5257800" cy="173415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Initial speed up is equal to the final speed down when compared at the same height.</a:t>
          </a:r>
        </a:p>
      </dsp:txBody>
      <dsp:txXfrm>
        <a:off x="84655" y="3793358"/>
        <a:ext cx="5088490" cy="156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7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6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3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3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6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2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AE1A0-5C7C-4FD9-B0BC-466D4F059BA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9203-8BE2-4B30-823D-5DB0AA83F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018" y="354673"/>
            <a:ext cx="9144000" cy="1074859"/>
          </a:xfrm>
        </p:spPr>
        <p:txBody>
          <a:bodyPr/>
          <a:lstStyle/>
          <a:p>
            <a:r>
              <a:rPr lang="en-US" dirty="0"/>
              <a:t>Free Fall</a:t>
            </a:r>
          </a:p>
        </p:txBody>
      </p:sp>
      <p:pic>
        <p:nvPicPr>
          <p:cNvPr id="1026" name="Picture 2" descr="Galileo's Leaning Tower of Pisa experiment | Deskarati">
            <a:extLst>
              <a:ext uri="{FF2B5EF4-FFF2-40B4-BE49-F238E27FC236}">
                <a16:creationId xmlns:a16="http://schemas.microsoft.com/office/drawing/2014/main" id="{9E1180CF-F317-4941-9A5E-29A4BDAE0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50" y="1942158"/>
            <a:ext cx="3164917" cy="402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pping Galileo: Mapping the Republic of Letters">
            <a:extLst>
              <a:ext uri="{FF2B5EF4-FFF2-40B4-BE49-F238E27FC236}">
                <a16:creationId xmlns:a16="http://schemas.microsoft.com/office/drawing/2014/main" id="{A1D8A3EB-CA18-43D1-9CCB-7EFD9CC5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435" y="675438"/>
            <a:ext cx="2889994" cy="35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at if there was no Apple tree?? | by Vikas Jha | The Productivity  Revolution | Medium">
            <a:extLst>
              <a:ext uri="{FF2B5EF4-FFF2-40B4-BE49-F238E27FC236}">
                <a16:creationId xmlns:a16="http://schemas.microsoft.com/office/drawing/2014/main" id="{76975EEE-8F03-4E6A-A63D-1978B856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658" y="1653739"/>
            <a:ext cx="3400425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98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meant by Free Fall?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Free Fall:</a:t>
            </a:r>
            <a:r>
              <a:rPr lang="en-US" sz="5400" dirty="0"/>
              <a:t>  A state in which the only force acting on an object is the gravitational force</a:t>
            </a:r>
          </a:p>
        </p:txBody>
      </p:sp>
    </p:spTree>
    <p:extLst>
      <p:ext uri="{BB962C8B-B14F-4D97-AF65-F5344CB8AC3E}">
        <p14:creationId xmlns:p14="http://schemas.microsoft.com/office/powerpoint/2010/main" val="154258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the acceleration due to gravity?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On average the acceleration due to gravity, g = -9.80665 m/s</a:t>
            </a:r>
            <a:r>
              <a:rPr lang="en-US" baseline="30000"/>
              <a:t>2</a:t>
            </a:r>
            <a:r>
              <a:rPr lang="en-US"/>
              <a:t> at sea level</a:t>
            </a:r>
          </a:p>
          <a:p>
            <a:pPr marL="0" indent="0">
              <a:buNone/>
            </a:pPr>
            <a:r>
              <a:rPr lang="en-US"/>
              <a:t>(varies between 9.78 and 9.83 at locations on the earth’s surface)</a:t>
            </a:r>
          </a:p>
          <a:p>
            <a:r>
              <a:rPr lang="en-US"/>
              <a:t>For simplicity we will use 9.8 m/s</a:t>
            </a:r>
            <a:r>
              <a:rPr lang="en-US" baseline="30000"/>
              <a:t>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5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Galileo’s Hypothesis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olar system">
            <a:extLst>
              <a:ext uri="{FF2B5EF4-FFF2-40B4-BE49-F238E27FC236}">
                <a16:creationId xmlns:a16="http://schemas.microsoft.com/office/drawing/2014/main" id="{00504D0F-7B24-43F3-8443-173DE057D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First asserted by Galileo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“At a given location on the earth in the absence of air resistance all objects fall at the same uniform acceleration.”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9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US" sz="4800"/>
              <a:t>Consequences of Galileo’s findings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5CC838-41F4-418E-A6A0-58BE244D0E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67481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83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48E1F-B6AD-4B06-A266-8A062884F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Acceleration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A330CF5-75AD-4F4E-A2CB-839F00F9604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A330CF5-75AD-4F4E-A2CB-839F00F960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38ADE-8081-45F4-AFAB-9602DA9E23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Free Fall Equations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8CB7358-D10C-47BF-9874-BCAB10CF1F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Equations: substitute Y for X and g for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D8A8E73C-97D8-4530-9D4C-4DA78F13A8A4}"/>
                  </a:ext>
                </a:extLst>
              </p:cNvPr>
              <p:cNvSpPr txBox="1">
                <a:spLocks noGrp="1"/>
              </p:cNvSpPr>
              <p:nvPr>
                <p:ph sz="quarter" idx="4"/>
              </p:nvPr>
            </p:nvSpPr>
            <p:spPr>
              <a:xfrm>
                <a:off x="6172200" y="2505075"/>
                <a:ext cx="5183188" cy="167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D8A8E73C-97D8-4530-9D4C-4DA78F13A8A4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2505075"/>
                <a:ext cx="5183188" cy="1671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3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67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0C96FF-7385-4E4F-9E57-B0B0624C7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75250"/>
            <a:ext cx="10905066" cy="43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0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D557DD-9F9A-431D-8D67-559DEDB387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0"/>
          <a:stretch/>
        </p:blipFill>
        <p:spPr>
          <a:xfrm>
            <a:off x="1343310" y="461146"/>
            <a:ext cx="8340694" cy="5991997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FE88C2E-AD40-4587-A754-66967413BCF8}"/>
              </a:ext>
            </a:extLst>
          </p:cNvPr>
          <p:cNvSpPr/>
          <p:nvPr/>
        </p:nvSpPr>
        <p:spPr>
          <a:xfrm>
            <a:off x="8011531" y="204186"/>
            <a:ext cx="1672473" cy="7424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218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Free Fall</vt:lpstr>
      <vt:lpstr>What is meant by Free Fall?</vt:lpstr>
      <vt:lpstr>What is the acceleration due to gravity?</vt:lpstr>
      <vt:lpstr>Galileo’s Hypothesis</vt:lpstr>
      <vt:lpstr>Consequences of Galileo’s findings</vt:lpstr>
      <vt:lpstr>Same Equations: substitute Y for X and g for 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Robaidek, Joel</dc:creator>
  <cp:lastModifiedBy>Weinberger, Jessie</cp:lastModifiedBy>
  <cp:revision>4</cp:revision>
  <dcterms:created xsi:type="dcterms:W3CDTF">2016-10-31T14:14:10Z</dcterms:created>
  <dcterms:modified xsi:type="dcterms:W3CDTF">2020-10-23T02:23:43Z</dcterms:modified>
</cp:coreProperties>
</file>