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D6D54-4E13-4C67-9DB0-41F84015E99D}" v="2" dt="2020-08-28T03:21:35.360"/>
    <p1510:client id="{E315ACBC-A770-4E8D-A0E7-DED065B09F4C}" v="13" dt="2020-08-28T15:53:13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6531-5245-46A2-8F64-67D527F48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 types</a:t>
            </a:r>
          </a:p>
        </p:txBody>
      </p:sp>
    </p:spTree>
    <p:extLst>
      <p:ext uri="{BB962C8B-B14F-4D97-AF65-F5344CB8AC3E}">
        <p14:creationId xmlns:p14="http://schemas.microsoft.com/office/powerpoint/2010/main" val="187498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2CD2EB-E270-4098-BB86-5A4CC876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US" sz="2700" dirty="0"/>
              <a:t>Proportionality</a:t>
            </a:r>
            <a:br>
              <a:rPr lang="en-US" sz="2700" dirty="0"/>
            </a:br>
            <a:r>
              <a:rPr lang="en-US" sz="2700" dirty="0"/>
              <a:t>(Linear)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CCE13F-7D50-4540-AA43-A88D99F18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057" y="2026142"/>
            <a:ext cx="4031201" cy="3933594"/>
          </a:xfrm>
        </p:spPr>
        <p:txBody>
          <a:bodyPr>
            <a:noAutofit/>
          </a:bodyPr>
          <a:lstStyle/>
          <a:p>
            <a:r>
              <a:rPr lang="en-US" sz="2800" dirty="0"/>
              <a:t>y is proportional to x</a:t>
            </a:r>
          </a:p>
          <a:p>
            <a:r>
              <a:rPr lang="en-US" sz="2800" dirty="0"/>
              <a:t>y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 x (short-hand notation)</a:t>
            </a:r>
          </a:p>
          <a:p>
            <a:r>
              <a:rPr 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The graph of a proportional relationship is a straight line with a non-zero slope.</a:t>
            </a:r>
            <a:endParaRPr lang="en-US" sz="28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C22005CB-44A9-4636-8DBB-C22935DD1A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366" b="-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9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21B7-0BD9-4CC6-9F88-93A5E93A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Constant or Independent Relationship</a:t>
            </a:r>
            <a:br>
              <a:rPr lang="en-US" dirty="0"/>
            </a:br>
            <a:r>
              <a:rPr lang="en-US" dirty="0"/>
              <a:t>(Linear)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DD0289-95C1-4A62-A90F-E8870AF7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4"/>
            <a:ext cx="4169336" cy="3450613"/>
          </a:xfrm>
        </p:spPr>
        <p:txBody>
          <a:bodyPr>
            <a:normAutofit/>
          </a:bodyPr>
          <a:lstStyle/>
          <a:p>
            <a:r>
              <a:rPr lang="en-US" sz="2800" dirty="0"/>
              <a:t>y is independent of x</a:t>
            </a:r>
          </a:p>
          <a:p>
            <a:r>
              <a:rPr 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The graph of an independent relationship is a straight line with zero slope (horizontal line).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AC5E365-88BF-414F-BCAA-44E1BE4AC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4411" y="2012810"/>
            <a:ext cx="4964072" cy="3459865"/>
            <a:chOff x="6094411" y="2012810"/>
            <a:chExt cx="4964072" cy="34598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39A7A-76D9-48CC-8686-30B2A070B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4411" y="2012810"/>
              <a:ext cx="496407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1C69C7-755B-4C1D-874A-17E9D20D3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3318" y="2182137"/>
              <a:ext cx="4631437" cy="313000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4E2BAA0-0780-4EAF-A0FF-5E327B4E6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7044" y="2345863"/>
            <a:ext cx="4291426" cy="2797627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FD78F6B-7439-43AC-8CFA-1FC02B6AA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043" y="2253733"/>
            <a:ext cx="4313375" cy="297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2DE79F6-6FFD-4559-B150-47C14BC49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US" dirty="0"/>
              <a:t>Top opening parabola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013932-F8B3-4498-84D2-A778DBF4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523" y="2026143"/>
            <a:ext cx="3872422" cy="3370752"/>
          </a:xfrm>
        </p:spPr>
        <p:txBody>
          <a:bodyPr>
            <a:normAutofit/>
          </a:bodyPr>
          <a:lstStyle/>
          <a:p>
            <a:r>
              <a:rPr lang="en-US" sz="2800" dirty="0"/>
              <a:t>y is proportional to </a:t>
            </a:r>
            <a:r>
              <a:rPr lang="en-US" sz="2800" b="1" dirty="0"/>
              <a:t>x</a:t>
            </a:r>
            <a:r>
              <a:rPr lang="en-US" sz="2800" b="1" baseline="30000" dirty="0"/>
              <a:t>2</a:t>
            </a:r>
          </a:p>
          <a:p>
            <a:r>
              <a:rPr lang="en-US" sz="2800" dirty="0"/>
              <a:t>y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sz="2800" b="1" dirty="0"/>
              <a:t>x</a:t>
            </a:r>
            <a:r>
              <a:rPr lang="en-US" sz="2800" b="1" baseline="30000" dirty="0"/>
              <a:t>2</a:t>
            </a:r>
            <a:endParaRPr lang="en-US" sz="2800" dirty="0"/>
          </a:p>
          <a:p>
            <a:endParaRPr lang="en-US" sz="2800" b="1" baseline="30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ECCB7E7-3337-4682-B418-0E2AA97EB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926" y="1284399"/>
            <a:ext cx="4821551" cy="35300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69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C530476-9E4F-445D-8134-2376C17E8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20C9A-0A22-45EF-A638-6E2B3E358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495610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D46AF2A-98E6-4426-9F97-FC3A804D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804520"/>
            <a:ext cx="4958419" cy="1049235"/>
          </a:xfrm>
        </p:spPr>
        <p:txBody>
          <a:bodyPr>
            <a:normAutofit/>
          </a:bodyPr>
          <a:lstStyle/>
          <a:p>
            <a:r>
              <a:rPr lang="en-US" dirty="0"/>
              <a:t>Side opening parabola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F615F5-24F1-4F7A-B8E5-E7128891D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ED91B7-9928-450C-9A42-B0D7B20B6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958419" cy="3450613"/>
          </a:xfrm>
        </p:spPr>
        <p:txBody>
          <a:bodyPr>
            <a:normAutofit/>
          </a:bodyPr>
          <a:lstStyle/>
          <a:p>
            <a:r>
              <a:rPr lang="en-US" sz="2800" dirty="0"/>
              <a:t>y</a:t>
            </a:r>
            <a:r>
              <a:rPr lang="en-US" sz="2800" b="1" baseline="30000" dirty="0"/>
              <a:t>2</a:t>
            </a:r>
            <a:r>
              <a:rPr lang="en-US" sz="2800" dirty="0"/>
              <a:t> is proportional to </a:t>
            </a:r>
            <a:r>
              <a:rPr lang="en-US" sz="2800" b="1" dirty="0"/>
              <a:t>x</a:t>
            </a:r>
          </a:p>
          <a:p>
            <a:r>
              <a:rPr lang="en-US" sz="2800" dirty="0"/>
              <a:t>y</a:t>
            </a:r>
            <a:r>
              <a:rPr lang="en-US" sz="2800" b="1" baseline="30000" dirty="0"/>
              <a:t>2</a:t>
            </a:r>
            <a:r>
              <a:rPr lang="en-US" sz="2800" dirty="0"/>
              <a:t>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sz="2800" b="1" dirty="0"/>
              <a:t>x</a:t>
            </a:r>
            <a:endParaRPr lang="en-US" sz="2800" b="1" baseline="30000" dirty="0"/>
          </a:p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881DADC-361B-4490-B5E5-F744ACCD0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D8C9000-70B7-4BEE-BD85-98839C65C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FAB5912-B2E3-44BD-B8E1-167A999BF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7B4F491-7438-4976-8041-7BEDCA16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6789" y="977965"/>
            <a:ext cx="367121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5BD6EFE-DF77-42C5-9CEE-C57EA3D44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450" y="1606199"/>
            <a:ext cx="3360025" cy="28864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8B8FA33-A4F9-456F-B49C-3B9DB4D1B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F2D7D0C-3C09-467B-BCB2-A1A52DAC2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3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8A0F-7FBE-4BDD-B546-D3D86378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Hyperbola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C9B0F07-23BA-468B-84D3-DCD16F23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4"/>
            <a:ext cx="5140945" cy="3450613"/>
          </a:xfrm>
        </p:spPr>
        <p:txBody>
          <a:bodyPr>
            <a:normAutofit/>
          </a:bodyPr>
          <a:lstStyle/>
          <a:p>
            <a:r>
              <a:rPr lang="en-US" sz="2800" dirty="0"/>
              <a:t>y is proportional to 1/x</a:t>
            </a:r>
          </a:p>
          <a:p>
            <a:r>
              <a:rPr lang="en-US" sz="2800" dirty="0"/>
              <a:t>y is inversely proportional to x</a:t>
            </a:r>
          </a:p>
          <a:p>
            <a:r>
              <a:rPr lang="en-US" sz="2800" dirty="0"/>
              <a:t>y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 1/x</a:t>
            </a:r>
            <a:endParaRPr lang="en-US" sz="2800" dirty="0"/>
          </a:p>
          <a:p>
            <a:r>
              <a:rPr lang="en-US" sz="2800" dirty="0"/>
              <a:t>(could also be y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 1/x</a:t>
            </a:r>
            <a:r>
              <a:rPr lang="en-US" sz="2800" b="1" baseline="30000" dirty="0"/>
              <a:t>2</a:t>
            </a:r>
            <a:r>
              <a:rPr lang="en-US" sz="2800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5EFFE5-C34E-4497-87E2-6B596158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77983" y="2012810"/>
            <a:ext cx="3980500" cy="3459865"/>
            <a:chOff x="7063854" y="2123762"/>
            <a:chExt cx="3980500" cy="348192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E00B8A1-156F-4E5A-B016-1BC9C50DE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63854" y="2123762"/>
              <a:ext cx="3980500" cy="3481923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5AA8FD-8C3B-4DE7-B442-4C57030043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24089" y="2294169"/>
              <a:ext cx="3656537" cy="314996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EE24AA88-43DC-42CA-B2B9-E87F64BF59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78" b="-2"/>
          <a:stretch/>
        </p:blipFill>
        <p:spPr>
          <a:xfrm>
            <a:off x="7549107" y="2491733"/>
            <a:ext cx="3023917" cy="250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3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Graph types</vt:lpstr>
      <vt:lpstr>Proportionality (Linear)</vt:lpstr>
      <vt:lpstr>Constant or Independent Relationship (Linear)</vt:lpstr>
      <vt:lpstr>Top opening parabola</vt:lpstr>
      <vt:lpstr>Side opening parabola</vt:lpstr>
      <vt:lpstr>Hyperbola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types</dc:title>
  <dc:creator>Robaidek, Joel</dc:creator>
  <cp:lastModifiedBy>Lange, Christine</cp:lastModifiedBy>
  <cp:revision>4</cp:revision>
  <dcterms:created xsi:type="dcterms:W3CDTF">2018-09-10T14:11:41Z</dcterms:created>
  <dcterms:modified xsi:type="dcterms:W3CDTF">2020-08-28T18:16:56Z</dcterms:modified>
</cp:coreProperties>
</file>