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62" r:id="rId5"/>
    <p:sldId id="259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99CE6-9BE9-4969-85FA-877003DE98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4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C9BEF-A562-4EA5-87C9-2030DA34B2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1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1"/>
            <a:ext cx="80264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85E88-EF91-4D3B-B48B-118975B432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8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258B3C2-959A-4BBE-BD41-9C65824D3A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46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32FF9D40-B645-44F5-AAC1-41EA892E58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4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3FEB1-2D43-42DF-9824-0000EB8D67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5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B9254-1820-4BFE-8EE9-E1B5245D2F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02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650F0-A288-4909-9B42-37F588628E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9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69B43-C6EB-4919-876E-326743FC0F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8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B3DD4-D1ED-4095-9877-77F09D4DF8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6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102DE-15CE-4898-98C0-999A7A48B9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1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C7F38-0630-4837-9814-60871ACFB8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0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EFDA6-B0BA-470E-9529-BB3F39FBE0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4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9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6274D5A0-1FA2-46D2-81E8-D010BAD02F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8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z95_VvTxZ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4343400" cy="3505200"/>
          </a:xfrm>
        </p:spPr>
        <p:txBody>
          <a:bodyPr/>
          <a:lstStyle/>
          <a:p>
            <a:br>
              <a:rPr lang="en-US" sz="4400" u="sng" dirty="0">
                <a:effectLst>
                  <a:outerShdw blurRad="38100" dist="38100" dir="2700000" algn="tl">
                    <a:srgbClr val="808080"/>
                  </a:outerShdw>
                </a:effectLst>
              </a:rPr>
            </a:br>
            <a:r>
              <a:rPr lang="en-US" sz="4400" u="sng" dirty="0">
                <a:solidFill>
                  <a:srgbClr val="000066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Gas Laws</a:t>
            </a:r>
          </a:p>
        </p:txBody>
      </p:sp>
      <p:pic>
        <p:nvPicPr>
          <p:cNvPr id="1034" name="Picture 10" descr="ballo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81000"/>
            <a:ext cx="4098078" cy="579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9900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7772400" cy="609600"/>
          </a:xfrm>
          <a:noFill/>
          <a:ln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sz="4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Charles’s Law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066800"/>
            <a:ext cx="8534400" cy="19812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800" dirty="0">
                <a:solidFill>
                  <a:schemeClr val="tx1"/>
                </a:solidFill>
              </a:rPr>
              <a:t>The volume of a gas is directly proportional to temperature when pressure is constant 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z="2400" dirty="0">
                <a:solidFill>
                  <a:schemeClr val="tx1"/>
                </a:solidFill>
              </a:rPr>
              <a:t>When T increases, V increases</a:t>
            </a:r>
          </a:p>
          <a:p>
            <a:pPr>
              <a:spcBef>
                <a:spcPct val="40000"/>
              </a:spcBef>
              <a:buFontTx/>
              <a:buNone/>
            </a:pPr>
            <a:endParaRPr lang="en-US" sz="2800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90801" y="5410201"/>
            <a:ext cx="6454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Temperature MUST be in </a:t>
            </a:r>
            <a:r>
              <a:rPr lang="en-US" sz="2800" b="1" u="sng" dirty="0">
                <a:solidFill>
                  <a:srgbClr val="FF0000"/>
                </a:solidFill>
                <a:latin typeface="Comic Sans MS" pitchFamily="66" charset="0"/>
              </a:rPr>
              <a:t>KELVINS!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724400" y="3200400"/>
          <a:ext cx="2146300" cy="1920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482400" imgH="431640" progId="Equation.3">
                  <p:embed/>
                </p:oleObj>
              </mc:Choice>
              <mc:Fallback>
                <p:oleObj name="Equation" r:id="rId4" imgW="482400" imgH="4316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200400"/>
                        <a:ext cx="2146300" cy="19203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60483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5181600" cy="7620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 Graph of Charles’ Law</a:t>
            </a:r>
          </a:p>
        </p:txBody>
      </p:sp>
      <p:pic>
        <p:nvPicPr>
          <p:cNvPr id="113669" name="Picture 5" descr="charle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26164" y="1371600"/>
            <a:ext cx="4740275" cy="502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57200"/>
            <a:ext cx="4204716" cy="3543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81800" y="43434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mic Sans MS" pitchFamily="66" charset="0"/>
              </a:rPr>
              <a:t>Examples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mic Sans MS" pitchFamily="66" charset="0"/>
              </a:rPr>
              <a:t>-Hot air balloon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mic Sans MS" pitchFamily="66" charset="0"/>
              </a:rPr>
              <a:t>-Baking Bread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mic Sans MS" pitchFamily="66" charset="0"/>
              </a:rPr>
              <a:t>-Balloons shrink in winter weather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mic Sans MS" pitchFamily="66" charset="0"/>
              </a:rPr>
              <a:t>-Engine combustion</a:t>
            </a:r>
          </a:p>
        </p:txBody>
      </p:sp>
    </p:spTree>
    <p:extLst>
      <p:ext uri="{BB962C8B-B14F-4D97-AF65-F5344CB8AC3E}">
        <p14:creationId xmlns:p14="http://schemas.microsoft.com/office/powerpoint/2010/main" val="2177421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D1BD2-A489-4253-9307-9FDF3FE30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Train Car Crush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C62BD-3431-4BFC-8B7C-A7BDBFFC8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https://www.youtube.com/watch?v=Zz95_VvTxZM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78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609600"/>
          </a:xfrm>
        </p:spPr>
        <p:txBody>
          <a:bodyPr/>
          <a:lstStyle/>
          <a:p>
            <a:r>
              <a:rPr lang="en-US" sz="4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Gay </a:t>
            </a:r>
            <a:r>
              <a:rPr lang="en-US" sz="4400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Lussac’s</a:t>
            </a:r>
            <a:r>
              <a:rPr lang="en-US" sz="4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Law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905000" y="1066801"/>
            <a:ext cx="861060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The pressure and temperature of a gas are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directly related when volume remains constant.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895601" y="4953001"/>
            <a:ext cx="6454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Temperature MUST be in </a:t>
            </a:r>
            <a:r>
              <a:rPr lang="en-US" sz="2800" b="1" u="sng" dirty="0">
                <a:solidFill>
                  <a:srgbClr val="FF0000"/>
                </a:solidFill>
                <a:latin typeface="Comic Sans MS" pitchFamily="66" charset="0"/>
              </a:rPr>
              <a:t>KELVINS!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72000" y="2438400"/>
          <a:ext cx="2679700" cy="2397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482400" imgH="431640" progId="Equation.3">
                  <p:embed/>
                </p:oleObj>
              </mc:Choice>
              <mc:Fallback>
                <p:oleObj name="Equation" r:id="rId3" imgW="482400" imgH="4316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438400"/>
                        <a:ext cx="2679700" cy="23976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164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6096000" cy="7620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 Graph of Gay-Lussac’s Law</a:t>
            </a:r>
          </a:p>
        </p:txBody>
      </p:sp>
      <p:pic>
        <p:nvPicPr>
          <p:cNvPr id="114693" name="Picture 5" descr="gaylussac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762000"/>
            <a:ext cx="4681538" cy="518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6705600" y="4419600"/>
            <a:ext cx="381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mic Sans MS" pitchFamily="66" charset="0"/>
              </a:rPr>
              <a:t>Examples: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mic Sans MS" pitchFamily="66" charset="0"/>
              </a:rPr>
              <a:t>-Refrigerator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mic Sans MS" pitchFamily="66" charset="0"/>
              </a:rPr>
              <a:t>-Pressure Cooker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mic Sans MS" pitchFamily="66" charset="0"/>
              </a:rPr>
              <a:t>-firing a gun</a:t>
            </a:r>
            <a:endParaRPr lang="en-US" sz="2400" b="1" dirty="0">
              <a:solidFill>
                <a:srgbClr val="FFFFFF"/>
              </a:solidFill>
              <a:latin typeface="Comic Sans MS" pitchFamily="66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644" y="657225"/>
            <a:ext cx="3118757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969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B347-0477-4E05-8556-91F88BCE8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Charles’ Example: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00EA0-352A-46C0-9F04-A7D63B0C4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At a constant pressure, a 675 mL sample of N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gas is warmed from 23</a:t>
            </a:r>
            <a:r>
              <a:rPr lang="en-US" baseline="30000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C (room temp) to 38</a:t>
            </a:r>
            <a:r>
              <a:rPr lang="en-US" baseline="30000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C (hot summer day).   What is the new volume of the N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gas? </a:t>
            </a: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082785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3EB89-7DE9-4781-811F-AC1938B8B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2"/>
                </a:solidFill>
              </a:rPr>
              <a:t>Gay-Lussac’s 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F5F22-9A83-42BB-8DD9-EF800DEBB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An aerosol can is almost empty and contains gas at 1.2 </a:t>
            </a:r>
            <a:r>
              <a:rPr lang="en-US" dirty="0" err="1">
                <a:solidFill>
                  <a:srgbClr val="7030A0"/>
                </a:solidFill>
              </a:rPr>
              <a:t>atm</a:t>
            </a:r>
            <a:r>
              <a:rPr lang="en-US" dirty="0">
                <a:solidFill>
                  <a:srgbClr val="7030A0"/>
                </a:solidFill>
              </a:rPr>
              <a:t> at 24</a:t>
            </a:r>
            <a:r>
              <a:rPr lang="en-US" baseline="30000" dirty="0">
                <a:solidFill>
                  <a:srgbClr val="7030A0"/>
                </a:solidFill>
              </a:rPr>
              <a:t>o</a:t>
            </a:r>
            <a:r>
              <a:rPr lang="en-US" dirty="0">
                <a:solidFill>
                  <a:srgbClr val="7030A0"/>
                </a:solidFill>
              </a:rPr>
              <a:t>C.  If the can is thrown into a fire and reaches at temp of 485</a:t>
            </a:r>
            <a:r>
              <a:rPr lang="en-US" baseline="30000" dirty="0">
                <a:solidFill>
                  <a:srgbClr val="7030A0"/>
                </a:solidFill>
              </a:rPr>
              <a:t>o</a:t>
            </a:r>
            <a:r>
              <a:rPr lang="en-US" dirty="0">
                <a:solidFill>
                  <a:srgbClr val="7030A0"/>
                </a:solidFill>
              </a:rPr>
              <a:t>C what will the pressure become in the hot can?   </a:t>
            </a:r>
          </a:p>
        </p:txBody>
      </p:sp>
    </p:spTree>
    <p:extLst>
      <p:ext uri="{BB962C8B-B14F-4D97-AF65-F5344CB8AC3E}">
        <p14:creationId xmlns:p14="http://schemas.microsoft.com/office/powerpoint/2010/main" val="458972586"/>
      </p:ext>
    </p:extLst>
  </p:cSld>
  <p:clrMapOvr>
    <a:masterClrMapping/>
  </p:clrMapOvr>
</p:sld>
</file>

<file path=ppt/theme/theme1.xml><?xml version="1.0" encoding="utf-8"?>
<a:theme xmlns:a="http://schemas.openxmlformats.org/drawingml/2006/main" name="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192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Comic Sans MS</vt:lpstr>
      <vt:lpstr>Times New Roman</vt:lpstr>
      <vt:lpstr>Chemistry Format</vt:lpstr>
      <vt:lpstr>Equation</vt:lpstr>
      <vt:lpstr> Gas Laws</vt:lpstr>
      <vt:lpstr>Charles’s Law</vt:lpstr>
      <vt:lpstr>A Graph of Charles’ Law</vt:lpstr>
      <vt:lpstr>Train Car Crush</vt:lpstr>
      <vt:lpstr>Gay Lussac’s Law</vt:lpstr>
      <vt:lpstr>A Graph of Gay-Lussac’s Law</vt:lpstr>
      <vt:lpstr>Charles’ Example:  </vt:lpstr>
      <vt:lpstr>Gay-Lussac’s Example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Gas Laws</dc:title>
  <dc:creator>Davis, Kara</dc:creator>
  <cp:lastModifiedBy>Davis, Kara</cp:lastModifiedBy>
  <cp:revision>3</cp:revision>
  <dcterms:created xsi:type="dcterms:W3CDTF">2018-03-29T12:31:01Z</dcterms:created>
  <dcterms:modified xsi:type="dcterms:W3CDTF">2018-03-29T20:16:25Z</dcterms:modified>
</cp:coreProperties>
</file>