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89" r:id="rId5"/>
    <p:sldId id="290" r:id="rId6"/>
    <p:sldId id="291" r:id="rId7"/>
    <p:sldId id="29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CB93B763-F057-468B-ABD6-39F7E1DB6102}"/>
              </a:ext>
            </a:extLst>
          </p:cNvPr>
          <p:cNvGrpSpPr>
            <a:grpSpLocks/>
          </p:cNvGrpSpPr>
          <p:nvPr/>
        </p:nvGrpSpPr>
        <p:grpSpPr bwMode="auto">
          <a:xfrm>
            <a:off x="1" y="1"/>
            <a:ext cx="12187767" cy="6850063"/>
            <a:chOff x="0" y="0"/>
            <a:chExt cx="5758" cy="4315"/>
          </a:xfrm>
        </p:grpSpPr>
        <p:grpSp>
          <p:nvGrpSpPr>
            <p:cNvPr id="5" name="Group 3">
              <a:extLst>
                <a:ext uri="{FF2B5EF4-FFF2-40B4-BE49-F238E27FC236}">
                  <a16:creationId xmlns:a16="http://schemas.microsoft.com/office/drawing/2014/main" id="{3720E5CE-7717-4E6A-BC43-41084ABC146D}"/>
                </a:ext>
              </a:extLst>
            </p:cNvPr>
            <p:cNvGrpSpPr>
              <a:grpSpLocks/>
            </p:cNvGrpSpPr>
            <p:nvPr userDrawn="1"/>
          </p:nvGrpSpPr>
          <p:grpSpPr bwMode="auto">
            <a:xfrm>
              <a:off x="1728" y="2230"/>
              <a:ext cx="4027" cy="2085"/>
              <a:chOff x="1728" y="2230"/>
              <a:chExt cx="4027" cy="2085"/>
            </a:xfrm>
          </p:grpSpPr>
          <p:sp>
            <p:nvSpPr>
              <p:cNvPr id="8" name="Freeform 4">
                <a:extLst>
                  <a:ext uri="{FF2B5EF4-FFF2-40B4-BE49-F238E27FC236}">
                    <a16:creationId xmlns:a16="http://schemas.microsoft.com/office/drawing/2014/main" id="{D7024EA5-9826-44CF-9485-181B79D9668E}"/>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9" name="Freeform 5">
                <a:extLst>
                  <a:ext uri="{FF2B5EF4-FFF2-40B4-BE49-F238E27FC236}">
                    <a16:creationId xmlns:a16="http://schemas.microsoft.com/office/drawing/2014/main" id="{602BA584-5EAD-4EB3-AEB6-DCCD9164AE80}"/>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10" name="Freeform 6">
                <a:extLst>
                  <a:ext uri="{FF2B5EF4-FFF2-40B4-BE49-F238E27FC236}">
                    <a16:creationId xmlns:a16="http://schemas.microsoft.com/office/drawing/2014/main" id="{1053B358-D322-45A2-B0A3-E924615E892A}"/>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11" name="Freeform 7">
                <a:extLst>
                  <a:ext uri="{FF2B5EF4-FFF2-40B4-BE49-F238E27FC236}">
                    <a16:creationId xmlns:a16="http://schemas.microsoft.com/office/drawing/2014/main" id="{8727D844-39E3-490F-B676-6DD1F9AFB61F}"/>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 name="Freeform 8">
                <a:extLst>
                  <a:ext uri="{FF2B5EF4-FFF2-40B4-BE49-F238E27FC236}">
                    <a16:creationId xmlns:a16="http://schemas.microsoft.com/office/drawing/2014/main" id="{AD6129C0-17B7-4A12-9C84-F68C957B43A3}"/>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grpSp>
        <p:sp>
          <p:nvSpPr>
            <p:cNvPr id="6" name="Freeform 9">
              <a:extLst>
                <a:ext uri="{FF2B5EF4-FFF2-40B4-BE49-F238E27FC236}">
                  <a16:creationId xmlns:a16="http://schemas.microsoft.com/office/drawing/2014/main" id="{A403DDCD-395D-45B5-B4A1-4E56DE12F2EA}"/>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7" name="Freeform 10">
              <a:extLst>
                <a:ext uri="{FF2B5EF4-FFF2-40B4-BE49-F238E27FC236}">
                  <a16:creationId xmlns:a16="http://schemas.microsoft.com/office/drawing/2014/main" id="{66FF1F13-5A0D-495B-9A71-3C05A2D1CEE6}"/>
                </a:ext>
              </a:extLst>
            </p:cNvPr>
            <p:cNvSpPr>
              <a:spLocks/>
            </p:cNvSpPr>
            <p:nvPr/>
          </p:nvSpPr>
          <p:spPr bwMode="hidden">
            <a:xfrm>
              <a:off x="0" y="0"/>
              <a:ext cx="5758" cy="1776"/>
            </a:xfrm>
            <a:custGeom>
              <a:avLst/>
              <a:gdLst>
                <a:gd name="T0" fmla="*/ 0 w 5740"/>
                <a:gd name="T1" fmla="*/ 0 h 1906"/>
                <a:gd name="T2" fmla="*/ 0 w 5740"/>
                <a:gd name="T3" fmla="*/ 761 h 1906"/>
                <a:gd name="T4" fmla="*/ 5978 w 5740"/>
                <a:gd name="T5" fmla="*/ 761 h 1906"/>
                <a:gd name="T6" fmla="*/ 597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sp>
        <p:nvSpPr>
          <p:cNvPr id="5131" name="Rectangle 11"/>
          <p:cNvSpPr>
            <a:spLocks noGrp="1" noChangeArrowheads="1"/>
          </p:cNvSpPr>
          <p:nvPr>
            <p:ph type="ctrTitle" sz="quarter"/>
          </p:nvPr>
        </p:nvSpPr>
        <p:spPr>
          <a:xfrm>
            <a:off x="914400" y="1736726"/>
            <a:ext cx="10363200" cy="1920875"/>
          </a:xfrm>
        </p:spPr>
        <p:txBody>
          <a:bodyPr/>
          <a:lstStyle>
            <a:lvl1pPr>
              <a:defRPr sz="6000"/>
            </a:lvl1pPr>
          </a:lstStyle>
          <a:p>
            <a:pPr lvl="0"/>
            <a:r>
              <a:rPr lang="en-US" altLang="en-US" noProof="0"/>
              <a:t>Click to edit Master title style</a:t>
            </a:r>
          </a:p>
        </p:txBody>
      </p:sp>
      <p:sp>
        <p:nvSpPr>
          <p:cNvPr id="5132"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13" name="Rectangle 13">
            <a:extLst>
              <a:ext uri="{FF2B5EF4-FFF2-40B4-BE49-F238E27FC236}">
                <a16:creationId xmlns:a16="http://schemas.microsoft.com/office/drawing/2014/main" id="{6900F3C5-EBFD-4457-9BF3-AD37E959261B}"/>
              </a:ext>
            </a:extLst>
          </p:cNvPr>
          <p:cNvSpPr>
            <a:spLocks noGrp="1" noChangeArrowheads="1"/>
          </p:cNvSpPr>
          <p:nvPr>
            <p:ph type="dt" sz="quarter" idx="10"/>
          </p:nvPr>
        </p:nvSpPr>
        <p:spPr>
          <a:xfrm>
            <a:off x="609600" y="6248400"/>
            <a:ext cx="2844800" cy="476250"/>
          </a:xfrm>
        </p:spPr>
        <p:txBody>
          <a:bodyPr/>
          <a:lstStyle>
            <a:lvl1pPr>
              <a:defRPr/>
            </a:lvl1pPr>
          </a:lstStyle>
          <a:p>
            <a:pPr>
              <a:defRPr/>
            </a:pPr>
            <a:endParaRPr lang="en-US" altLang="en-US"/>
          </a:p>
        </p:txBody>
      </p:sp>
      <p:sp>
        <p:nvSpPr>
          <p:cNvPr id="14" name="Rectangle 14">
            <a:extLst>
              <a:ext uri="{FF2B5EF4-FFF2-40B4-BE49-F238E27FC236}">
                <a16:creationId xmlns:a16="http://schemas.microsoft.com/office/drawing/2014/main" id="{774997BA-70E7-4876-AC45-5F0FFF61E1E5}"/>
              </a:ext>
            </a:extLst>
          </p:cNvPr>
          <p:cNvSpPr>
            <a:spLocks noGrp="1" noChangeArrowheads="1"/>
          </p:cNvSpPr>
          <p:nvPr>
            <p:ph type="ftr" sz="quarter" idx="11"/>
          </p:nvPr>
        </p:nvSpPr>
        <p:spPr>
          <a:xfrm>
            <a:off x="4165600" y="6251575"/>
            <a:ext cx="3860800" cy="476250"/>
          </a:xfrm>
        </p:spPr>
        <p:txBody>
          <a:bodyPr/>
          <a:lstStyle>
            <a:lvl1pPr>
              <a:defRPr/>
            </a:lvl1pPr>
          </a:lstStyle>
          <a:p>
            <a:pPr>
              <a:defRPr/>
            </a:pPr>
            <a:endParaRPr lang="en-US" altLang="en-US"/>
          </a:p>
        </p:txBody>
      </p:sp>
      <p:sp>
        <p:nvSpPr>
          <p:cNvPr id="15" name="Rectangle 15">
            <a:extLst>
              <a:ext uri="{FF2B5EF4-FFF2-40B4-BE49-F238E27FC236}">
                <a16:creationId xmlns:a16="http://schemas.microsoft.com/office/drawing/2014/main" id="{4F6D344E-0D0A-4332-8D56-CC82C043086E}"/>
              </a:ext>
            </a:extLst>
          </p:cNvPr>
          <p:cNvSpPr>
            <a:spLocks noGrp="1" noChangeArrowheads="1"/>
          </p:cNvSpPr>
          <p:nvPr>
            <p:ph type="sldNum" sz="quarter" idx="12"/>
          </p:nvPr>
        </p:nvSpPr>
        <p:spPr>
          <a:xfrm>
            <a:off x="8737600" y="6254750"/>
            <a:ext cx="2844800" cy="476250"/>
          </a:xfrm>
        </p:spPr>
        <p:txBody>
          <a:bodyPr/>
          <a:lstStyle>
            <a:lvl1pPr>
              <a:defRPr/>
            </a:lvl1pPr>
          </a:lstStyle>
          <a:p>
            <a:pPr>
              <a:defRPr/>
            </a:pPr>
            <a:fld id="{01A4D064-0BFB-4897-968C-A096CE7E0B24}" type="slidenum">
              <a:rPr lang="en-US" altLang="en-US"/>
              <a:pPr>
                <a:defRPr/>
              </a:pPr>
              <a:t>‹#›</a:t>
            </a:fld>
            <a:endParaRPr lang="en-US" altLang="en-US"/>
          </a:p>
        </p:txBody>
      </p:sp>
    </p:spTree>
    <p:extLst>
      <p:ext uri="{BB962C8B-B14F-4D97-AF65-F5344CB8AC3E}">
        <p14:creationId xmlns:p14="http://schemas.microsoft.com/office/powerpoint/2010/main" val="105212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AD727A84-11FC-42C1-97BE-673E2013452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F02D7BF0-D181-4356-9584-43E3F6C42E5E}"/>
              </a:ext>
            </a:extLst>
          </p:cNvPr>
          <p:cNvSpPr>
            <a:spLocks noGrp="1" noChangeArrowheads="1"/>
          </p:cNvSpPr>
          <p:nvPr>
            <p:ph type="sldNum" sz="quarter" idx="11"/>
          </p:nvPr>
        </p:nvSpPr>
        <p:spPr>
          <a:ln/>
        </p:spPr>
        <p:txBody>
          <a:bodyPr/>
          <a:lstStyle>
            <a:lvl1pPr>
              <a:defRPr/>
            </a:lvl1pPr>
          </a:lstStyle>
          <a:p>
            <a:pPr>
              <a:defRPr/>
            </a:pPr>
            <a:fld id="{A0366E92-CA3B-4270-8249-11F438277361}" type="slidenum">
              <a:rPr lang="en-US" altLang="en-US"/>
              <a:pPr>
                <a:defRPr/>
              </a:pPr>
              <a:t>‹#›</a:t>
            </a:fld>
            <a:endParaRPr lang="en-US" altLang="en-US"/>
          </a:p>
        </p:txBody>
      </p:sp>
      <p:sp>
        <p:nvSpPr>
          <p:cNvPr id="6" name="Rectangle 14">
            <a:extLst>
              <a:ext uri="{FF2B5EF4-FFF2-40B4-BE49-F238E27FC236}">
                <a16:creationId xmlns:a16="http://schemas.microsoft.com/office/drawing/2014/main" id="{4D30D9C9-113D-4A19-8143-BA19A5CB2D72}"/>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23988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A3A04F81-64DE-4E21-83E0-625C2825260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88AA1C52-CF62-4701-B788-59400E187D98}"/>
              </a:ext>
            </a:extLst>
          </p:cNvPr>
          <p:cNvSpPr>
            <a:spLocks noGrp="1" noChangeArrowheads="1"/>
          </p:cNvSpPr>
          <p:nvPr>
            <p:ph type="sldNum" sz="quarter" idx="11"/>
          </p:nvPr>
        </p:nvSpPr>
        <p:spPr>
          <a:ln/>
        </p:spPr>
        <p:txBody>
          <a:bodyPr/>
          <a:lstStyle>
            <a:lvl1pPr>
              <a:defRPr/>
            </a:lvl1pPr>
          </a:lstStyle>
          <a:p>
            <a:pPr>
              <a:defRPr/>
            </a:pPr>
            <a:fld id="{93CBBD41-2990-4D41-AB3D-53E6AB9EBED5}" type="slidenum">
              <a:rPr lang="en-US" altLang="en-US"/>
              <a:pPr>
                <a:defRPr/>
              </a:pPr>
              <a:t>‹#›</a:t>
            </a:fld>
            <a:endParaRPr lang="en-US" altLang="en-US"/>
          </a:p>
        </p:txBody>
      </p:sp>
      <p:sp>
        <p:nvSpPr>
          <p:cNvPr id="6" name="Rectangle 14">
            <a:extLst>
              <a:ext uri="{FF2B5EF4-FFF2-40B4-BE49-F238E27FC236}">
                <a16:creationId xmlns:a16="http://schemas.microsoft.com/office/drawing/2014/main" id="{8B97FBDA-4F7B-4965-BE0C-203C728F4BE2}"/>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2215361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
            <a:extLst>
              <a:ext uri="{FF2B5EF4-FFF2-40B4-BE49-F238E27FC236}">
                <a16:creationId xmlns:a16="http://schemas.microsoft.com/office/drawing/2014/main" id="{897D6F79-D998-4D41-AD41-445F6245022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3">
            <a:extLst>
              <a:ext uri="{FF2B5EF4-FFF2-40B4-BE49-F238E27FC236}">
                <a16:creationId xmlns:a16="http://schemas.microsoft.com/office/drawing/2014/main" id="{22297CE2-AF5D-48AA-BC45-68A212EDCD01}"/>
              </a:ext>
            </a:extLst>
          </p:cNvPr>
          <p:cNvSpPr>
            <a:spLocks noGrp="1" noChangeArrowheads="1"/>
          </p:cNvSpPr>
          <p:nvPr>
            <p:ph type="sldNum" sz="quarter" idx="11"/>
          </p:nvPr>
        </p:nvSpPr>
        <p:spPr>
          <a:ln/>
        </p:spPr>
        <p:txBody>
          <a:bodyPr/>
          <a:lstStyle>
            <a:lvl1pPr>
              <a:defRPr/>
            </a:lvl1pPr>
          </a:lstStyle>
          <a:p>
            <a:pPr>
              <a:defRPr/>
            </a:pPr>
            <a:fld id="{56BE8280-5F00-49A0-AAC0-6BC71DE4CC9B}" type="slidenum">
              <a:rPr lang="en-US" altLang="en-US"/>
              <a:pPr>
                <a:defRPr/>
              </a:pPr>
              <a:t>‹#›</a:t>
            </a:fld>
            <a:endParaRPr lang="en-US" altLang="en-US"/>
          </a:p>
        </p:txBody>
      </p:sp>
      <p:sp>
        <p:nvSpPr>
          <p:cNvPr id="8" name="Rectangle 14">
            <a:extLst>
              <a:ext uri="{FF2B5EF4-FFF2-40B4-BE49-F238E27FC236}">
                <a16:creationId xmlns:a16="http://schemas.microsoft.com/office/drawing/2014/main" id="{1EB63D25-410C-4471-9154-1E800BA27274}"/>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9690189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AF0ED013-54B5-44D7-905A-2F040A76098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0331451C-8E41-4E92-8DF2-37F2AAE12875}"/>
              </a:ext>
            </a:extLst>
          </p:cNvPr>
          <p:cNvSpPr>
            <a:spLocks noGrp="1" noChangeArrowheads="1"/>
          </p:cNvSpPr>
          <p:nvPr>
            <p:ph type="sldNum" sz="quarter" idx="11"/>
          </p:nvPr>
        </p:nvSpPr>
        <p:spPr>
          <a:ln/>
        </p:spPr>
        <p:txBody>
          <a:bodyPr/>
          <a:lstStyle>
            <a:lvl1pPr>
              <a:defRPr/>
            </a:lvl1pPr>
          </a:lstStyle>
          <a:p>
            <a:pPr>
              <a:defRPr/>
            </a:pPr>
            <a:fld id="{1F88C5CD-1FFD-4EA0-B442-BB95D5223C13}" type="slidenum">
              <a:rPr lang="en-US" altLang="en-US"/>
              <a:pPr>
                <a:defRPr/>
              </a:pPr>
              <a:t>‹#›</a:t>
            </a:fld>
            <a:endParaRPr lang="en-US" altLang="en-US"/>
          </a:p>
        </p:txBody>
      </p:sp>
      <p:sp>
        <p:nvSpPr>
          <p:cNvPr id="7" name="Rectangle 14">
            <a:extLst>
              <a:ext uri="{FF2B5EF4-FFF2-40B4-BE49-F238E27FC236}">
                <a16:creationId xmlns:a16="http://schemas.microsoft.com/office/drawing/2014/main" id="{80C228D3-EB4A-4802-835A-1B96F4EA4D91}"/>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8715625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quarter" idx="1"/>
          </p:nvPr>
        </p:nvSpPr>
        <p:spPr>
          <a:xfrm>
            <a:off x="609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09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7EFE3A3C-FFB2-409B-A569-63F622115C1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3">
            <a:extLst>
              <a:ext uri="{FF2B5EF4-FFF2-40B4-BE49-F238E27FC236}">
                <a16:creationId xmlns:a16="http://schemas.microsoft.com/office/drawing/2014/main" id="{FB1B49CF-372A-4466-9AC9-F46D8C579C8F}"/>
              </a:ext>
            </a:extLst>
          </p:cNvPr>
          <p:cNvSpPr>
            <a:spLocks noGrp="1" noChangeArrowheads="1"/>
          </p:cNvSpPr>
          <p:nvPr>
            <p:ph type="sldNum" sz="quarter" idx="11"/>
          </p:nvPr>
        </p:nvSpPr>
        <p:spPr>
          <a:ln/>
        </p:spPr>
        <p:txBody>
          <a:bodyPr/>
          <a:lstStyle>
            <a:lvl1pPr>
              <a:defRPr/>
            </a:lvl1pPr>
          </a:lstStyle>
          <a:p>
            <a:pPr>
              <a:defRPr/>
            </a:pPr>
            <a:fld id="{437BC5BB-E999-4A7F-B68C-D395035B3DC9}" type="slidenum">
              <a:rPr lang="en-US" altLang="en-US"/>
              <a:pPr>
                <a:defRPr/>
              </a:pPr>
              <a:t>‹#›</a:t>
            </a:fld>
            <a:endParaRPr lang="en-US" altLang="en-US"/>
          </a:p>
        </p:txBody>
      </p:sp>
      <p:sp>
        <p:nvSpPr>
          <p:cNvPr id="9" name="Rectangle 14">
            <a:extLst>
              <a:ext uri="{FF2B5EF4-FFF2-40B4-BE49-F238E27FC236}">
                <a16:creationId xmlns:a16="http://schemas.microsoft.com/office/drawing/2014/main" id="{F0D9F2C1-9500-44BA-8E6D-ACC3799AF7C9}"/>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565457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E9C338FE-A62C-4F6A-BB0B-9FB1E08A7A8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417393E9-F0B7-4FAC-A3F0-F50419DC0C1D}"/>
              </a:ext>
            </a:extLst>
          </p:cNvPr>
          <p:cNvSpPr>
            <a:spLocks noGrp="1" noChangeArrowheads="1"/>
          </p:cNvSpPr>
          <p:nvPr>
            <p:ph type="sldNum" sz="quarter" idx="11"/>
          </p:nvPr>
        </p:nvSpPr>
        <p:spPr>
          <a:ln/>
        </p:spPr>
        <p:txBody>
          <a:bodyPr/>
          <a:lstStyle>
            <a:lvl1pPr>
              <a:defRPr/>
            </a:lvl1pPr>
          </a:lstStyle>
          <a:p>
            <a:pPr>
              <a:defRPr/>
            </a:pPr>
            <a:fld id="{7F007486-45D1-48FC-BD46-5B36B5FE4402}" type="slidenum">
              <a:rPr lang="en-US" altLang="en-US"/>
              <a:pPr>
                <a:defRPr/>
              </a:pPr>
              <a:t>‹#›</a:t>
            </a:fld>
            <a:endParaRPr lang="en-US" altLang="en-US"/>
          </a:p>
        </p:txBody>
      </p:sp>
      <p:sp>
        <p:nvSpPr>
          <p:cNvPr id="6" name="Rectangle 14">
            <a:extLst>
              <a:ext uri="{FF2B5EF4-FFF2-40B4-BE49-F238E27FC236}">
                <a16:creationId xmlns:a16="http://schemas.microsoft.com/office/drawing/2014/main" id="{56553F26-764C-46E1-BC67-105052A7A250}"/>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738308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2">
            <a:extLst>
              <a:ext uri="{FF2B5EF4-FFF2-40B4-BE49-F238E27FC236}">
                <a16:creationId xmlns:a16="http://schemas.microsoft.com/office/drawing/2014/main" id="{F34A7ED8-61CA-425B-9F75-45407CFFBF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265DED74-9256-44A1-97E0-5A724BBDD676}"/>
              </a:ext>
            </a:extLst>
          </p:cNvPr>
          <p:cNvSpPr>
            <a:spLocks noGrp="1" noChangeArrowheads="1"/>
          </p:cNvSpPr>
          <p:nvPr>
            <p:ph type="sldNum" sz="quarter" idx="11"/>
          </p:nvPr>
        </p:nvSpPr>
        <p:spPr>
          <a:ln/>
        </p:spPr>
        <p:txBody>
          <a:bodyPr/>
          <a:lstStyle>
            <a:lvl1pPr>
              <a:defRPr/>
            </a:lvl1pPr>
          </a:lstStyle>
          <a:p>
            <a:pPr>
              <a:defRPr/>
            </a:pPr>
            <a:fld id="{2495FBB8-0421-4BB4-8A7B-ACF077D97E27}" type="slidenum">
              <a:rPr lang="en-US" altLang="en-US"/>
              <a:pPr>
                <a:defRPr/>
              </a:pPr>
              <a:t>‹#›</a:t>
            </a:fld>
            <a:endParaRPr lang="en-US" altLang="en-US"/>
          </a:p>
        </p:txBody>
      </p:sp>
      <p:sp>
        <p:nvSpPr>
          <p:cNvPr id="6" name="Rectangle 14">
            <a:extLst>
              <a:ext uri="{FF2B5EF4-FFF2-40B4-BE49-F238E27FC236}">
                <a16:creationId xmlns:a16="http://schemas.microsoft.com/office/drawing/2014/main" id="{C77D528A-2509-4F07-B3EC-ECA871267444}"/>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148842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BC52EA1D-A8F9-450F-B821-DBA05C07CCF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45B01ED5-2579-4694-8CBE-F58A4CF32D24}"/>
              </a:ext>
            </a:extLst>
          </p:cNvPr>
          <p:cNvSpPr>
            <a:spLocks noGrp="1" noChangeArrowheads="1"/>
          </p:cNvSpPr>
          <p:nvPr>
            <p:ph type="sldNum" sz="quarter" idx="11"/>
          </p:nvPr>
        </p:nvSpPr>
        <p:spPr>
          <a:ln/>
        </p:spPr>
        <p:txBody>
          <a:bodyPr/>
          <a:lstStyle>
            <a:lvl1pPr>
              <a:defRPr/>
            </a:lvl1pPr>
          </a:lstStyle>
          <a:p>
            <a:pPr>
              <a:defRPr/>
            </a:pPr>
            <a:fld id="{7EAE3D26-15F2-4FB1-A035-DC09E29C2115}" type="slidenum">
              <a:rPr lang="en-US" altLang="en-US"/>
              <a:pPr>
                <a:defRPr/>
              </a:pPr>
              <a:t>‹#›</a:t>
            </a:fld>
            <a:endParaRPr lang="en-US" altLang="en-US"/>
          </a:p>
        </p:txBody>
      </p:sp>
      <p:sp>
        <p:nvSpPr>
          <p:cNvPr id="7" name="Rectangle 14">
            <a:extLst>
              <a:ext uri="{FF2B5EF4-FFF2-40B4-BE49-F238E27FC236}">
                <a16:creationId xmlns:a16="http://schemas.microsoft.com/office/drawing/2014/main" id="{B4DBEB9F-172F-49B4-99CC-3C1E663C7CCE}"/>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666918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E5EA3C64-EFC2-4319-8112-5700A1626D7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3">
            <a:extLst>
              <a:ext uri="{FF2B5EF4-FFF2-40B4-BE49-F238E27FC236}">
                <a16:creationId xmlns:a16="http://schemas.microsoft.com/office/drawing/2014/main" id="{DC276EC0-30EE-4E7B-AB5F-72427FE9EAE2}"/>
              </a:ext>
            </a:extLst>
          </p:cNvPr>
          <p:cNvSpPr>
            <a:spLocks noGrp="1" noChangeArrowheads="1"/>
          </p:cNvSpPr>
          <p:nvPr>
            <p:ph type="sldNum" sz="quarter" idx="11"/>
          </p:nvPr>
        </p:nvSpPr>
        <p:spPr>
          <a:ln/>
        </p:spPr>
        <p:txBody>
          <a:bodyPr/>
          <a:lstStyle>
            <a:lvl1pPr>
              <a:defRPr/>
            </a:lvl1pPr>
          </a:lstStyle>
          <a:p>
            <a:pPr>
              <a:defRPr/>
            </a:pPr>
            <a:fld id="{2C0CDBE1-EBCF-4F2E-B705-683CE46E4539}" type="slidenum">
              <a:rPr lang="en-US" altLang="en-US"/>
              <a:pPr>
                <a:defRPr/>
              </a:pPr>
              <a:t>‹#›</a:t>
            </a:fld>
            <a:endParaRPr lang="en-US" altLang="en-US"/>
          </a:p>
        </p:txBody>
      </p:sp>
      <p:sp>
        <p:nvSpPr>
          <p:cNvPr id="9" name="Rectangle 14">
            <a:extLst>
              <a:ext uri="{FF2B5EF4-FFF2-40B4-BE49-F238E27FC236}">
                <a16:creationId xmlns:a16="http://schemas.microsoft.com/office/drawing/2014/main" id="{66FC586C-D697-4D84-8FBA-F4BF5C596060}"/>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065968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6536675E-F6A2-4321-93BD-84379E9EB89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3">
            <a:extLst>
              <a:ext uri="{FF2B5EF4-FFF2-40B4-BE49-F238E27FC236}">
                <a16:creationId xmlns:a16="http://schemas.microsoft.com/office/drawing/2014/main" id="{75C85105-1093-41FC-ADDD-41D739F1AF8F}"/>
              </a:ext>
            </a:extLst>
          </p:cNvPr>
          <p:cNvSpPr>
            <a:spLocks noGrp="1" noChangeArrowheads="1"/>
          </p:cNvSpPr>
          <p:nvPr>
            <p:ph type="sldNum" sz="quarter" idx="11"/>
          </p:nvPr>
        </p:nvSpPr>
        <p:spPr>
          <a:ln/>
        </p:spPr>
        <p:txBody>
          <a:bodyPr/>
          <a:lstStyle>
            <a:lvl1pPr>
              <a:defRPr/>
            </a:lvl1pPr>
          </a:lstStyle>
          <a:p>
            <a:pPr>
              <a:defRPr/>
            </a:pPr>
            <a:fld id="{6F34346F-269D-4BA2-9776-F5086AE57878}" type="slidenum">
              <a:rPr lang="en-US" altLang="en-US"/>
              <a:pPr>
                <a:defRPr/>
              </a:pPr>
              <a:t>‹#›</a:t>
            </a:fld>
            <a:endParaRPr lang="en-US" altLang="en-US"/>
          </a:p>
        </p:txBody>
      </p:sp>
      <p:sp>
        <p:nvSpPr>
          <p:cNvPr id="5" name="Rectangle 14">
            <a:extLst>
              <a:ext uri="{FF2B5EF4-FFF2-40B4-BE49-F238E27FC236}">
                <a16:creationId xmlns:a16="http://schemas.microsoft.com/office/drawing/2014/main" id="{4BE25783-027A-4B09-ADE7-2D1C4A1E3046}"/>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697071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D1F17F2-5885-4FEA-B87E-34C38E9C8CB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3">
            <a:extLst>
              <a:ext uri="{FF2B5EF4-FFF2-40B4-BE49-F238E27FC236}">
                <a16:creationId xmlns:a16="http://schemas.microsoft.com/office/drawing/2014/main" id="{15067FD9-533B-44F8-86BA-E6F812DC6793}"/>
              </a:ext>
            </a:extLst>
          </p:cNvPr>
          <p:cNvSpPr>
            <a:spLocks noGrp="1" noChangeArrowheads="1"/>
          </p:cNvSpPr>
          <p:nvPr>
            <p:ph type="sldNum" sz="quarter" idx="11"/>
          </p:nvPr>
        </p:nvSpPr>
        <p:spPr>
          <a:ln/>
        </p:spPr>
        <p:txBody>
          <a:bodyPr/>
          <a:lstStyle>
            <a:lvl1pPr>
              <a:defRPr/>
            </a:lvl1pPr>
          </a:lstStyle>
          <a:p>
            <a:pPr>
              <a:defRPr/>
            </a:pPr>
            <a:fld id="{AA09635E-922A-4F12-AA5C-086E9A697E70}" type="slidenum">
              <a:rPr lang="en-US" altLang="en-US"/>
              <a:pPr>
                <a:defRPr/>
              </a:pPr>
              <a:t>‹#›</a:t>
            </a:fld>
            <a:endParaRPr lang="en-US" altLang="en-US"/>
          </a:p>
        </p:txBody>
      </p:sp>
      <p:sp>
        <p:nvSpPr>
          <p:cNvPr id="4" name="Rectangle 14">
            <a:extLst>
              <a:ext uri="{FF2B5EF4-FFF2-40B4-BE49-F238E27FC236}">
                <a16:creationId xmlns:a16="http://schemas.microsoft.com/office/drawing/2014/main" id="{7FE87F75-E179-4FEF-B980-242389A5F973}"/>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561178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2">
            <a:extLst>
              <a:ext uri="{FF2B5EF4-FFF2-40B4-BE49-F238E27FC236}">
                <a16:creationId xmlns:a16="http://schemas.microsoft.com/office/drawing/2014/main" id="{064927DA-6628-43C5-84AB-86FE8CCD7F5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D7FF2BC9-4222-4DB6-A636-9E18D03CA166}"/>
              </a:ext>
            </a:extLst>
          </p:cNvPr>
          <p:cNvSpPr>
            <a:spLocks noGrp="1" noChangeArrowheads="1"/>
          </p:cNvSpPr>
          <p:nvPr>
            <p:ph type="sldNum" sz="quarter" idx="11"/>
          </p:nvPr>
        </p:nvSpPr>
        <p:spPr>
          <a:ln/>
        </p:spPr>
        <p:txBody>
          <a:bodyPr/>
          <a:lstStyle>
            <a:lvl1pPr>
              <a:defRPr/>
            </a:lvl1pPr>
          </a:lstStyle>
          <a:p>
            <a:pPr>
              <a:defRPr/>
            </a:pPr>
            <a:fld id="{958EDBF0-C2D9-42DA-9024-6E21A622CA32}" type="slidenum">
              <a:rPr lang="en-US" altLang="en-US"/>
              <a:pPr>
                <a:defRPr/>
              </a:pPr>
              <a:t>‹#›</a:t>
            </a:fld>
            <a:endParaRPr lang="en-US" altLang="en-US"/>
          </a:p>
        </p:txBody>
      </p:sp>
      <p:sp>
        <p:nvSpPr>
          <p:cNvPr id="7" name="Rectangle 14">
            <a:extLst>
              <a:ext uri="{FF2B5EF4-FFF2-40B4-BE49-F238E27FC236}">
                <a16:creationId xmlns:a16="http://schemas.microsoft.com/office/drawing/2014/main" id="{93F97A26-702D-4DCA-96BC-2C6E89CE808E}"/>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906578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2">
            <a:extLst>
              <a:ext uri="{FF2B5EF4-FFF2-40B4-BE49-F238E27FC236}">
                <a16:creationId xmlns:a16="http://schemas.microsoft.com/office/drawing/2014/main" id="{6C6150D2-D2C2-425C-B291-21A1B751FA1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0B7E799C-AE63-4900-9A4B-A0084E0C8878}"/>
              </a:ext>
            </a:extLst>
          </p:cNvPr>
          <p:cNvSpPr>
            <a:spLocks noGrp="1" noChangeArrowheads="1"/>
          </p:cNvSpPr>
          <p:nvPr>
            <p:ph type="sldNum" sz="quarter" idx="11"/>
          </p:nvPr>
        </p:nvSpPr>
        <p:spPr>
          <a:ln/>
        </p:spPr>
        <p:txBody>
          <a:bodyPr/>
          <a:lstStyle>
            <a:lvl1pPr>
              <a:defRPr/>
            </a:lvl1pPr>
          </a:lstStyle>
          <a:p>
            <a:pPr>
              <a:defRPr/>
            </a:pPr>
            <a:fld id="{D41B3110-02B8-46CC-A4A4-BBF5DEDC6D1A}" type="slidenum">
              <a:rPr lang="en-US" altLang="en-US"/>
              <a:pPr>
                <a:defRPr/>
              </a:pPr>
              <a:t>‹#›</a:t>
            </a:fld>
            <a:endParaRPr lang="en-US" altLang="en-US"/>
          </a:p>
        </p:txBody>
      </p:sp>
      <p:sp>
        <p:nvSpPr>
          <p:cNvPr id="7" name="Rectangle 14">
            <a:extLst>
              <a:ext uri="{FF2B5EF4-FFF2-40B4-BE49-F238E27FC236}">
                <a16:creationId xmlns:a16="http://schemas.microsoft.com/office/drawing/2014/main" id="{D550EBB7-E6C0-4BAB-A5A1-0CAC97A24B2C}"/>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243208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58160DE-89D0-49E2-9F0B-B6E390911EAD}"/>
              </a:ext>
            </a:extLst>
          </p:cNvPr>
          <p:cNvSpPr>
            <a:spLocks noGrp="1" noChangeArrowheads="1"/>
          </p:cNvSpPr>
          <p:nvPr>
            <p:ph type="dt" sz="half" idx="2"/>
          </p:nvPr>
        </p:nvSpPr>
        <p:spPr bwMode="auto">
          <a:xfrm>
            <a:off x="609600" y="625157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4099" name="Rectangle 3">
            <a:extLst>
              <a:ext uri="{FF2B5EF4-FFF2-40B4-BE49-F238E27FC236}">
                <a16:creationId xmlns:a16="http://schemas.microsoft.com/office/drawing/2014/main" id="{0B41549A-125D-4456-BCFA-30A0E87A7498}"/>
              </a:ext>
            </a:extLst>
          </p:cNvPr>
          <p:cNvSpPr>
            <a:spLocks noGrp="1" noChangeArrowheads="1"/>
          </p:cNvSpPr>
          <p:nvPr>
            <p:ph type="sldNum" sz="quarter" idx="4"/>
          </p:nvPr>
        </p:nvSpPr>
        <p:spPr bwMode="auto">
          <a:xfrm>
            <a:off x="8737600" y="6248400"/>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5DBB9B65-7908-4AC9-8AC2-050023875571}" type="slidenum">
              <a:rPr lang="en-US" altLang="en-US"/>
              <a:pPr>
                <a:defRPr/>
              </a:pPr>
              <a:t>‹#›</a:t>
            </a:fld>
            <a:endParaRPr lang="en-US" altLang="en-US"/>
          </a:p>
        </p:txBody>
      </p:sp>
      <p:grpSp>
        <p:nvGrpSpPr>
          <p:cNvPr id="1028" name="Group 4">
            <a:extLst>
              <a:ext uri="{FF2B5EF4-FFF2-40B4-BE49-F238E27FC236}">
                <a16:creationId xmlns:a16="http://schemas.microsoft.com/office/drawing/2014/main" id="{CDEC42D2-51B6-49D8-88E4-41AEFB723F3F}"/>
              </a:ext>
            </a:extLst>
          </p:cNvPr>
          <p:cNvGrpSpPr>
            <a:grpSpLocks/>
          </p:cNvGrpSpPr>
          <p:nvPr/>
        </p:nvGrpSpPr>
        <p:grpSpPr bwMode="auto">
          <a:xfrm>
            <a:off x="1" y="1"/>
            <a:ext cx="12187767" cy="6850063"/>
            <a:chOff x="0" y="0"/>
            <a:chExt cx="5758" cy="4315"/>
          </a:xfrm>
        </p:grpSpPr>
        <p:grpSp>
          <p:nvGrpSpPr>
            <p:cNvPr id="1032" name="Group 5">
              <a:extLst>
                <a:ext uri="{FF2B5EF4-FFF2-40B4-BE49-F238E27FC236}">
                  <a16:creationId xmlns:a16="http://schemas.microsoft.com/office/drawing/2014/main" id="{294E889B-9F10-4B54-94CE-878C4512352B}"/>
                </a:ext>
              </a:extLst>
            </p:cNvPr>
            <p:cNvGrpSpPr>
              <a:grpSpLocks/>
            </p:cNvGrpSpPr>
            <p:nvPr userDrawn="1"/>
          </p:nvGrpSpPr>
          <p:grpSpPr bwMode="auto">
            <a:xfrm>
              <a:off x="1728" y="2230"/>
              <a:ext cx="4027" cy="2085"/>
              <a:chOff x="1728" y="2230"/>
              <a:chExt cx="4027" cy="2085"/>
            </a:xfrm>
          </p:grpSpPr>
          <p:sp>
            <p:nvSpPr>
              <p:cNvPr id="4102" name="Freeform 6">
                <a:extLst>
                  <a:ext uri="{FF2B5EF4-FFF2-40B4-BE49-F238E27FC236}">
                    <a16:creationId xmlns:a16="http://schemas.microsoft.com/office/drawing/2014/main" id="{213C9396-8445-4226-830D-631B9A473AD7}"/>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4103" name="Freeform 7">
                <a:extLst>
                  <a:ext uri="{FF2B5EF4-FFF2-40B4-BE49-F238E27FC236}">
                    <a16:creationId xmlns:a16="http://schemas.microsoft.com/office/drawing/2014/main" id="{FE1B555D-5914-4272-A33F-85707D0FA0C1}"/>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4104" name="Freeform 8">
                <a:extLst>
                  <a:ext uri="{FF2B5EF4-FFF2-40B4-BE49-F238E27FC236}">
                    <a16:creationId xmlns:a16="http://schemas.microsoft.com/office/drawing/2014/main" id="{E4B9C3DD-23A5-4062-8124-C9ED135B7364}"/>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1038" name="Freeform 9">
                <a:extLst>
                  <a:ext uri="{FF2B5EF4-FFF2-40B4-BE49-F238E27FC236}">
                    <a16:creationId xmlns:a16="http://schemas.microsoft.com/office/drawing/2014/main" id="{5FE72FA1-57EB-4375-AF02-DCDD12019D84}"/>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106" name="Freeform 10">
                <a:extLst>
                  <a:ext uri="{FF2B5EF4-FFF2-40B4-BE49-F238E27FC236}">
                    <a16:creationId xmlns:a16="http://schemas.microsoft.com/office/drawing/2014/main" id="{D869DC7C-BCDC-4B41-9225-AAB238E25812}"/>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grpSp>
        <p:sp>
          <p:nvSpPr>
            <p:cNvPr id="4107" name="Freeform 11">
              <a:extLst>
                <a:ext uri="{FF2B5EF4-FFF2-40B4-BE49-F238E27FC236}">
                  <a16:creationId xmlns:a16="http://schemas.microsoft.com/office/drawing/2014/main" id="{2F8A9A8F-001A-4A94-9CE1-21C4768FE85A}"/>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1034" name="Freeform 12">
              <a:extLst>
                <a:ext uri="{FF2B5EF4-FFF2-40B4-BE49-F238E27FC236}">
                  <a16:creationId xmlns:a16="http://schemas.microsoft.com/office/drawing/2014/main" id="{48B03D44-C526-4981-BC26-771ACC3E286C}"/>
                </a:ext>
              </a:extLst>
            </p:cNvPr>
            <p:cNvSpPr>
              <a:spLocks/>
            </p:cNvSpPr>
            <p:nvPr/>
          </p:nvSpPr>
          <p:spPr bwMode="hidden">
            <a:xfrm>
              <a:off x="0" y="0"/>
              <a:ext cx="5758" cy="1776"/>
            </a:xfrm>
            <a:custGeom>
              <a:avLst/>
              <a:gdLst>
                <a:gd name="T0" fmla="*/ 0 w 5740"/>
                <a:gd name="T1" fmla="*/ 0 h 1906"/>
                <a:gd name="T2" fmla="*/ 0 w 5740"/>
                <a:gd name="T3" fmla="*/ 761 h 1906"/>
                <a:gd name="T4" fmla="*/ 5978 w 5740"/>
                <a:gd name="T5" fmla="*/ 761 h 1906"/>
                <a:gd name="T6" fmla="*/ 597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sp>
        <p:nvSpPr>
          <p:cNvPr id="4109" name="Rectangle 13">
            <a:extLst>
              <a:ext uri="{FF2B5EF4-FFF2-40B4-BE49-F238E27FC236}">
                <a16:creationId xmlns:a16="http://schemas.microsoft.com/office/drawing/2014/main" id="{646027F7-F2C1-4263-AA9B-FEEC8F41F9F9}"/>
              </a:ext>
            </a:extLst>
          </p:cNvPr>
          <p:cNvSpPr>
            <a:spLocks noGrp="1" noRot="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110" name="Rectangle 14">
            <a:extLst>
              <a:ext uri="{FF2B5EF4-FFF2-40B4-BE49-F238E27FC236}">
                <a16:creationId xmlns:a16="http://schemas.microsoft.com/office/drawing/2014/main" id="{A9CE2832-7A97-41D8-99BE-F5DB9DC1AB45}"/>
              </a:ext>
            </a:extLst>
          </p:cNvPr>
          <p:cNvSpPr>
            <a:spLocks noGrp="1" noChangeArrowheads="1"/>
          </p:cNvSpPr>
          <p:nvPr>
            <p:ph type="ftr" sz="quarter" idx="3"/>
          </p:nvPr>
        </p:nvSpPr>
        <p:spPr bwMode="auto">
          <a:xfrm>
            <a:off x="4165600" y="6248400"/>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panose="020B0604020202020204" pitchFamily="34" charset="0"/>
              </a:defRPr>
            </a:lvl1pPr>
          </a:lstStyle>
          <a:p>
            <a:pPr>
              <a:defRPr/>
            </a:pPr>
            <a:endParaRPr lang="en-US" altLang="en-US"/>
          </a:p>
        </p:txBody>
      </p:sp>
      <p:sp>
        <p:nvSpPr>
          <p:cNvPr id="4111" name="Rectangle 15">
            <a:extLst>
              <a:ext uri="{FF2B5EF4-FFF2-40B4-BE49-F238E27FC236}">
                <a16:creationId xmlns:a16="http://schemas.microsoft.com/office/drawing/2014/main" id="{9AAD3574-A9D1-4BCA-8C2F-0D5C67B85608}"/>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1281579697"/>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rtl="0" eaLnBrk="0" fontAlgn="base" hangingPunct="0">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4.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9jUIedNOet0" TargetMode="External"/><Relationship Id="rId2" Type="http://schemas.openxmlformats.org/officeDocument/2006/relationships/hyperlink" Target="https://www.youtube.com/watch?v=1y3bKIOkcmk" TargetMode="Externa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C5DE4-04B8-47F2-887E-342CD20DE13D}"/>
              </a:ext>
            </a:extLst>
          </p:cNvPr>
          <p:cNvSpPr>
            <a:spLocks noGrp="1"/>
          </p:cNvSpPr>
          <p:nvPr>
            <p:ph type="title" sz="quarter"/>
          </p:nvPr>
        </p:nvSpPr>
        <p:spPr/>
        <p:txBody>
          <a:bodyPr/>
          <a:lstStyle/>
          <a:p>
            <a:pPr eaLnBrk="1" hangingPunct="1">
              <a:defRPr/>
            </a:pPr>
            <a:r>
              <a:rPr lang="en-US" dirty="0"/>
              <a:t>Types of Solutions </a:t>
            </a:r>
          </a:p>
        </p:txBody>
      </p:sp>
      <p:sp>
        <p:nvSpPr>
          <p:cNvPr id="3" name="Content Placeholder 2">
            <a:extLst>
              <a:ext uri="{FF2B5EF4-FFF2-40B4-BE49-F238E27FC236}">
                <a16:creationId xmlns:a16="http://schemas.microsoft.com/office/drawing/2014/main" id="{D5A9D0EB-311D-43BD-B584-C40A9C8CCAFA}"/>
              </a:ext>
            </a:extLst>
          </p:cNvPr>
          <p:cNvSpPr>
            <a:spLocks noGrp="1"/>
          </p:cNvSpPr>
          <p:nvPr>
            <p:ph sz="quarter" idx="1"/>
          </p:nvPr>
        </p:nvSpPr>
        <p:spPr>
          <a:xfrm>
            <a:off x="1981200" y="1600200"/>
            <a:ext cx="3886200" cy="3048000"/>
          </a:xfrm>
        </p:spPr>
        <p:txBody>
          <a:bodyPr/>
          <a:lstStyle/>
          <a:p>
            <a:pPr eaLnBrk="1" hangingPunct="1">
              <a:defRPr/>
            </a:pPr>
            <a:r>
              <a:rPr lang="en-US" dirty="0"/>
              <a:t>Unsaturated – </a:t>
            </a:r>
          </a:p>
          <a:p>
            <a:pPr marL="0" indent="0" eaLnBrk="1" hangingPunct="1">
              <a:buNone/>
              <a:defRPr/>
            </a:pPr>
            <a:r>
              <a:rPr lang="en-US" dirty="0"/>
              <a:t>A solvent contains less than the maximum amount of solute at a given temperature.</a:t>
            </a:r>
          </a:p>
        </p:txBody>
      </p:sp>
      <p:sp>
        <p:nvSpPr>
          <p:cNvPr id="5" name="Content Placeholder 4">
            <a:extLst>
              <a:ext uri="{FF2B5EF4-FFF2-40B4-BE49-F238E27FC236}">
                <a16:creationId xmlns:a16="http://schemas.microsoft.com/office/drawing/2014/main" id="{0B268150-7BEB-4C7A-BAA1-A2B58C5E815B}"/>
              </a:ext>
            </a:extLst>
          </p:cNvPr>
          <p:cNvSpPr>
            <a:spLocks noGrp="1"/>
          </p:cNvSpPr>
          <p:nvPr>
            <p:ph sz="quarter" idx="3"/>
          </p:nvPr>
        </p:nvSpPr>
        <p:spPr/>
        <p:txBody>
          <a:bodyPr/>
          <a:lstStyle/>
          <a:p>
            <a:pPr marL="0" indent="0" eaLnBrk="1" hangingPunct="1">
              <a:buNone/>
              <a:defRPr/>
            </a:pPr>
            <a:r>
              <a:rPr lang="en-US" dirty="0"/>
              <a:t>  </a:t>
            </a:r>
          </a:p>
        </p:txBody>
      </p:sp>
      <p:sp>
        <p:nvSpPr>
          <p:cNvPr id="7" name="Content Placeholder 6">
            <a:extLst>
              <a:ext uri="{FF2B5EF4-FFF2-40B4-BE49-F238E27FC236}">
                <a16:creationId xmlns:a16="http://schemas.microsoft.com/office/drawing/2014/main" id="{107AA54F-D985-4C65-9A3E-32DFE33D4071}"/>
              </a:ext>
            </a:extLst>
          </p:cNvPr>
          <p:cNvSpPr>
            <a:spLocks noGrp="1"/>
          </p:cNvSpPr>
          <p:nvPr>
            <p:ph sz="quarter" idx="2"/>
          </p:nvPr>
        </p:nvSpPr>
        <p:spPr>
          <a:xfrm>
            <a:off x="6172200" y="1600200"/>
            <a:ext cx="4038600" cy="3048000"/>
          </a:xfrm>
        </p:spPr>
        <p:txBody>
          <a:bodyPr/>
          <a:lstStyle/>
          <a:p>
            <a:pPr>
              <a:defRPr/>
            </a:pPr>
            <a:r>
              <a:rPr lang="en-US" dirty="0"/>
              <a:t>Saturated – A solvent contains the maximum amount of solute at a given temperature – no more can dissolve.</a:t>
            </a:r>
          </a:p>
        </p:txBody>
      </p:sp>
      <p:pic>
        <p:nvPicPr>
          <p:cNvPr id="40966" name="Picture 8" descr="http://www.aboutthemcat.org/images/chemistry/unsaturated-saturated.png">
            <a:extLst>
              <a:ext uri="{FF2B5EF4-FFF2-40B4-BE49-F238E27FC236}">
                <a16:creationId xmlns:a16="http://schemas.microsoft.com/office/drawing/2014/main" id="{F1C96A08-2E7B-4023-99F3-A10F176E09EE}"/>
              </a:ext>
            </a:extLst>
          </p:cNvPr>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a:xfrm>
            <a:off x="2286000" y="4267200"/>
            <a:ext cx="4038600" cy="2444750"/>
          </a:xfr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7295FE-F519-41A1-B8A1-15E175220FC7}"/>
              </a:ext>
            </a:extLst>
          </p:cNvPr>
          <p:cNvSpPr>
            <a:spLocks noGrp="1"/>
          </p:cNvSpPr>
          <p:nvPr>
            <p:ph sz="quarter" idx="1"/>
          </p:nvPr>
        </p:nvSpPr>
        <p:spPr/>
        <p:txBody>
          <a:bodyPr/>
          <a:lstStyle/>
          <a:p>
            <a:pPr>
              <a:defRPr/>
            </a:pPr>
            <a:endParaRPr lang="en-US"/>
          </a:p>
        </p:txBody>
      </p:sp>
      <p:sp>
        <p:nvSpPr>
          <p:cNvPr id="4" name="Content Placeholder 3">
            <a:extLst>
              <a:ext uri="{FF2B5EF4-FFF2-40B4-BE49-F238E27FC236}">
                <a16:creationId xmlns:a16="http://schemas.microsoft.com/office/drawing/2014/main" id="{DC8FC2AF-AAFC-4481-A2A3-9E93BFF3216F}"/>
              </a:ext>
            </a:extLst>
          </p:cNvPr>
          <p:cNvSpPr>
            <a:spLocks noGrp="1"/>
          </p:cNvSpPr>
          <p:nvPr>
            <p:ph sz="quarter" idx="2"/>
          </p:nvPr>
        </p:nvSpPr>
        <p:spPr/>
        <p:txBody>
          <a:bodyPr/>
          <a:lstStyle/>
          <a:p>
            <a:pPr>
              <a:defRPr/>
            </a:pPr>
            <a:endParaRPr lang="en-US"/>
          </a:p>
        </p:txBody>
      </p:sp>
      <p:sp>
        <p:nvSpPr>
          <p:cNvPr id="5" name="Content Placeholder 4">
            <a:extLst>
              <a:ext uri="{FF2B5EF4-FFF2-40B4-BE49-F238E27FC236}">
                <a16:creationId xmlns:a16="http://schemas.microsoft.com/office/drawing/2014/main" id="{3E4A45F5-26E7-4BCE-A38D-D04568B00072}"/>
              </a:ext>
            </a:extLst>
          </p:cNvPr>
          <p:cNvSpPr>
            <a:spLocks noGrp="1"/>
          </p:cNvSpPr>
          <p:nvPr>
            <p:ph sz="quarter" idx="3"/>
          </p:nvPr>
        </p:nvSpPr>
        <p:spPr/>
        <p:txBody>
          <a:bodyPr/>
          <a:lstStyle/>
          <a:p>
            <a:pPr>
              <a:defRPr/>
            </a:pPr>
            <a:endParaRPr lang="en-US"/>
          </a:p>
        </p:txBody>
      </p:sp>
      <p:sp>
        <p:nvSpPr>
          <p:cNvPr id="6" name="Content Placeholder 5">
            <a:extLst>
              <a:ext uri="{FF2B5EF4-FFF2-40B4-BE49-F238E27FC236}">
                <a16:creationId xmlns:a16="http://schemas.microsoft.com/office/drawing/2014/main" id="{0EA0A6A0-EDDB-4C7D-8C2A-5AC5AB1727BA}"/>
              </a:ext>
            </a:extLst>
          </p:cNvPr>
          <p:cNvSpPr>
            <a:spLocks noGrp="1"/>
          </p:cNvSpPr>
          <p:nvPr>
            <p:ph sz="quarter" idx="4"/>
          </p:nvPr>
        </p:nvSpPr>
        <p:spPr/>
        <p:txBody>
          <a:bodyPr/>
          <a:lstStyle/>
          <a:p>
            <a:pPr>
              <a:defRPr/>
            </a:pPr>
            <a:endParaRPr lang="en-US"/>
          </a:p>
        </p:txBody>
      </p:sp>
      <p:sp>
        <p:nvSpPr>
          <p:cNvPr id="7" name="Content Placeholder 3">
            <a:extLst>
              <a:ext uri="{FF2B5EF4-FFF2-40B4-BE49-F238E27FC236}">
                <a16:creationId xmlns:a16="http://schemas.microsoft.com/office/drawing/2014/main" id="{AB527310-B693-4E55-B6DE-26DDC9A9F153}"/>
              </a:ext>
            </a:extLst>
          </p:cNvPr>
          <p:cNvSpPr>
            <a:spLocks noGrp="1"/>
          </p:cNvSpPr>
          <p:nvPr>
            <p:ph type="title" sz="quarter"/>
          </p:nvPr>
        </p:nvSpPr>
        <p:spPr>
          <a:xfrm>
            <a:off x="1981200" y="274638"/>
            <a:ext cx="8229600" cy="6278562"/>
          </a:xfrm>
        </p:spPr>
        <p:txBody>
          <a:bodyPr/>
          <a:lstStyle/>
          <a:p>
            <a:pPr marL="457200" indent="-457200" eaLnBrk="1" hangingPunct="1">
              <a:defRPr/>
            </a:pPr>
            <a:r>
              <a:rPr lang="en-US" altLang="en-US" sz="2400">
                <a:solidFill>
                  <a:schemeClr val="hlink"/>
                </a:solidFill>
                <a:latin typeface="Comic Sans MS" panose="030F0702030302020204" pitchFamily="66" charset="0"/>
              </a:rPr>
              <a:t>SUPERSATURATED SOLUTIONS</a:t>
            </a:r>
            <a:r>
              <a:rPr lang="en-US" altLang="en-US" sz="2400"/>
              <a:t> contain more solute than is possible to be dissolved</a:t>
            </a:r>
            <a:br>
              <a:rPr lang="en-US" altLang="en-US" sz="2400"/>
            </a:br>
            <a:r>
              <a:rPr lang="en-US" altLang="en-US" sz="2400"/>
              <a:t>Supersaturated solutions are unstable.  The supersaturation is only temporary, and usually accomplished in one of two ways:</a:t>
            </a:r>
            <a:br>
              <a:rPr lang="en-US" altLang="en-US" sz="2400"/>
            </a:br>
            <a:r>
              <a:rPr lang="en-US" altLang="en-US" sz="2400"/>
              <a:t>Warm the solvent so that it will dissolve more, then cool the solution </a:t>
            </a:r>
            <a:br>
              <a:rPr lang="en-US" altLang="en-US" sz="2400"/>
            </a:br>
            <a:r>
              <a:rPr lang="en-US" altLang="en-US" sz="2400"/>
              <a:t>Evaporate some of the solvent carefully so that the solute does not solidify and come out of solution</a:t>
            </a:r>
            <a:r>
              <a:rPr lang="en-US" altLang="en-US"/>
              <a:t>.</a:t>
            </a:r>
            <a:br>
              <a:rPr lang="en-US" altLang="en-US"/>
            </a:br>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6D5A0-6113-4113-8C53-038A41AFF083}"/>
              </a:ext>
            </a:extLst>
          </p:cNvPr>
          <p:cNvSpPr>
            <a:spLocks noGrp="1"/>
          </p:cNvSpPr>
          <p:nvPr>
            <p:ph type="title" sz="quarter"/>
          </p:nvPr>
        </p:nvSpPr>
        <p:spPr/>
        <p:txBody>
          <a:bodyPr/>
          <a:lstStyle/>
          <a:p>
            <a:pPr>
              <a:defRPr/>
            </a:pPr>
            <a:r>
              <a:rPr lang="en-US" dirty="0"/>
              <a:t>Recrystallization </a:t>
            </a:r>
          </a:p>
        </p:txBody>
      </p:sp>
      <p:sp>
        <p:nvSpPr>
          <p:cNvPr id="6" name="Content Placeholder 5">
            <a:extLst>
              <a:ext uri="{FF2B5EF4-FFF2-40B4-BE49-F238E27FC236}">
                <a16:creationId xmlns:a16="http://schemas.microsoft.com/office/drawing/2014/main" id="{F7377C1F-A593-4619-8F72-76594CF777A8}"/>
              </a:ext>
            </a:extLst>
          </p:cNvPr>
          <p:cNvSpPr>
            <a:spLocks noGrp="1"/>
          </p:cNvSpPr>
          <p:nvPr>
            <p:ph sz="quarter" idx="4"/>
          </p:nvPr>
        </p:nvSpPr>
        <p:spPr/>
        <p:txBody>
          <a:bodyPr/>
          <a:lstStyle/>
          <a:p>
            <a:pPr>
              <a:defRPr/>
            </a:pPr>
            <a:endParaRPr lang="en-US"/>
          </a:p>
        </p:txBody>
      </p:sp>
      <p:pic>
        <p:nvPicPr>
          <p:cNvPr id="43012" name="Picture 2" descr="Image result for supersaturated solutions">
            <a:extLst>
              <a:ext uri="{FF2B5EF4-FFF2-40B4-BE49-F238E27FC236}">
                <a16:creationId xmlns:a16="http://schemas.microsoft.com/office/drawing/2014/main" id="{7A92C2AE-D406-4381-93A2-8AB5F9CEF22B}"/>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2462214" y="1676401"/>
            <a:ext cx="2847975" cy="1609725"/>
          </a:xfrm>
          <a:noFill/>
          <a:extLst>
            <a:ext uri="{909E8E84-426E-40DD-AFC4-6F175D3DCCD1}">
              <a14:hiddenFill xmlns:a14="http://schemas.microsoft.com/office/drawing/2010/main">
                <a:solidFill>
                  <a:srgbClr val="FFFFFF"/>
                </a:solidFill>
              </a14:hiddenFill>
            </a:ext>
          </a:extLst>
        </p:spPr>
      </p:pic>
      <p:pic>
        <p:nvPicPr>
          <p:cNvPr id="43013" name="Picture 4" descr="https://encrypted-tbn2.gstatic.com/images?q=tbn:ANd9GcSTpEoovJicG5muIWyJa4YrIk9PR3BfbQKnkMeYLJmyjrEHx-YK">
            <a:extLst>
              <a:ext uri="{FF2B5EF4-FFF2-40B4-BE49-F238E27FC236}">
                <a16:creationId xmlns:a16="http://schemas.microsoft.com/office/drawing/2014/main" id="{60940FB2-132A-43CF-B4DA-86FC4EF8D3CD}"/>
              </a:ext>
            </a:extLst>
          </p:cNvPr>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7239000" y="1387475"/>
            <a:ext cx="2044700" cy="2185988"/>
          </a:xfrm>
          <a:noFill/>
          <a:extLst>
            <a:ext uri="{909E8E84-426E-40DD-AFC4-6F175D3DCCD1}">
              <a14:hiddenFill xmlns:a14="http://schemas.microsoft.com/office/drawing/2010/main">
                <a:solidFill>
                  <a:srgbClr val="FFFFFF"/>
                </a:solidFill>
              </a14:hiddenFill>
            </a:ext>
          </a:extLst>
        </p:spPr>
      </p:pic>
      <p:pic>
        <p:nvPicPr>
          <p:cNvPr id="43014" name="Picture 6" descr="http://climateviewer.com/wp-content/uploads/2014/03/cloud_seeding.gif">
            <a:extLst>
              <a:ext uri="{FF2B5EF4-FFF2-40B4-BE49-F238E27FC236}">
                <a16:creationId xmlns:a16="http://schemas.microsoft.com/office/drawing/2014/main" id="{5DBDEE20-A3F9-45AA-B167-1E7561C5AA58}"/>
              </a:ext>
            </a:extLst>
          </p:cNvPr>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3124200" y="3348039"/>
            <a:ext cx="4802188" cy="3203575"/>
          </a:xfr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10C0B-C867-4DF5-93CF-DA5107763CBF}"/>
              </a:ext>
            </a:extLst>
          </p:cNvPr>
          <p:cNvSpPr>
            <a:spLocks noGrp="1"/>
          </p:cNvSpPr>
          <p:nvPr>
            <p:ph type="title" sz="quarter"/>
          </p:nvPr>
        </p:nvSpPr>
        <p:spPr/>
        <p:txBody>
          <a:bodyPr/>
          <a:lstStyle/>
          <a:p>
            <a:pPr>
              <a:defRPr/>
            </a:pPr>
            <a:r>
              <a:rPr lang="en-US" dirty="0" err="1"/>
              <a:t>Supersaturation</a:t>
            </a:r>
            <a:r>
              <a:rPr lang="en-US" dirty="0"/>
              <a:t> Videos </a:t>
            </a:r>
          </a:p>
        </p:txBody>
      </p:sp>
      <p:sp>
        <p:nvSpPr>
          <p:cNvPr id="3" name="Content Placeholder 2">
            <a:extLst>
              <a:ext uri="{FF2B5EF4-FFF2-40B4-BE49-F238E27FC236}">
                <a16:creationId xmlns:a16="http://schemas.microsoft.com/office/drawing/2014/main" id="{B35777DD-B964-485D-89EF-825D0ACBFDCC}"/>
              </a:ext>
            </a:extLst>
          </p:cNvPr>
          <p:cNvSpPr>
            <a:spLocks noGrp="1"/>
          </p:cNvSpPr>
          <p:nvPr>
            <p:ph sz="quarter" idx="1"/>
          </p:nvPr>
        </p:nvSpPr>
        <p:spPr/>
        <p:txBody>
          <a:bodyPr/>
          <a:lstStyle/>
          <a:p>
            <a:pPr>
              <a:defRPr/>
            </a:pPr>
            <a:r>
              <a:rPr lang="en-US" dirty="0">
                <a:hlinkClick r:id="rId2"/>
              </a:rPr>
              <a:t>https://www.youtube.com/watch?v=1y3bKIOkcmk</a:t>
            </a:r>
            <a:endParaRPr lang="en-US" dirty="0"/>
          </a:p>
          <a:p>
            <a:pPr>
              <a:defRPr/>
            </a:pPr>
            <a:endParaRPr lang="en-US" dirty="0"/>
          </a:p>
        </p:txBody>
      </p:sp>
      <p:sp>
        <p:nvSpPr>
          <p:cNvPr id="4" name="Content Placeholder 3">
            <a:extLst>
              <a:ext uri="{FF2B5EF4-FFF2-40B4-BE49-F238E27FC236}">
                <a16:creationId xmlns:a16="http://schemas.microsoft.com/office/drawing/2014/main" id="{0ECE9F44-2177-4D6C-AB77-5356C9A89457}"/>
              </a:ext>
            </a:extLst>
          </p:cNvPr>
          <p:cNvSpPr>
            <a:spLocks noGrp="1"/>
          </p:cNvSpPr>
          <p:nvPr>
            <p:ph sz="quarter" idx="2"/>
          </p:nvPr>
        </p:nvSpPr>
        <p:spPr/>
        <p:txBody>
          <a:bodyPr/>
          <a:lstStyle/>
          <a:p>
            <a:pPr>
              <a:defRPr/>
            </a:pPr>
            <a:r>
              <a:rPr lang="en-US" dirty="0">
                <a:hlinkClick r:id="rId3"/>
              </a:rPr>
              <a:t>https://www.youtube.com/watch?v=9jUIedNOet0</a:t>
            </a:r>
            <a:endParaRPr lang="en-US" dirty="0"/>
          </a:p>
          <a:p>
            <a:pPr>
              <a:defRPr/>
            </a:pPr>
            <a:endParaRPr lang="en-US" dirty="0"/>
          </a:p>
        </p:txBody>
      </p:sp>
      <p:sp>
        <p:nvSpPr>
          <p:cNvPr id="5" name="Content Placeholder 4">
            <a:extLst>
              <a:ext uri="{FF2B5EF4-FFF2-40B4-BE49-F238E27FC236}">
                <a16:creationId xmlns:a16="http://schemas.microsoft.com/office/drawing/2014/main" id="{704BA1B0-E593-4A3C-9C6D-B35B1BF149A4}"/>
              </a:ext>
            </a:extLst>
          </p:cNvPr>
          <p:cNvSpPr>
            <a:spLocks noGrp="1"/>
          </p:cNvSpPr>
          <p:nvPr>
            <p:ph sz="quarter" idx="3"/>
          </p:nvPr>
        </p:nvSpPr>
        <p:spPr/>
        <p:txBody>
          <a:bodyPr/>
          <a:lstStyle/>
          <a:p>
            <a:pPr>
              <a:defRPr/>
            </a:pPr>
            <a:endParaRPr lang="en-US"/>
          </a:p>
        </p:txBody>
      </p:sp>
      <p:sp>
        <p:nvSpPr>
          <p:cNvPr id="6" name="Content Placeholder 5">
            <a:extLst>
              <a:ext uri="{FF2B5EF4-FFF2-40B4-BE49-F238E27FC236}">
                <a16:creationId xmlns:a16="http://schemas.microsoft.com/office/drawing/2014/main" id="{BEFD370F-6D2F-492D-9542-0B570077B7B5}"/>
              </a:ext>
            </a:extLst>
          </p:cNvPr>
          <p:cNvSpPr>
            <a:spLocks noGrp="1"/>
          </p:cNvSpPr>
          <p:nvPr>
            <p:ph sz="quarter" idx="4"/>
          </p:nvPr>
        </p:nvSpPr>
        <p:spPr/>
        <p:txBody>
          <a:bodyPr/>
          <a:lstStyle/>
          <a:p>
            <a:pPr>
              <a:defRPr/>
            </a:pPr>
            <a:endParaRPr lang="en-US"/>
          </a:p>
        </p:txBody>
      </p:sp>
    </p:spTree>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anose="02020404030301010803"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anose="02020404030301010803"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2C77F09766264A82040DC0FA3851A3" ma:contentTypeVersion="13" ma:contentTypeDescription="Create a new document." ma:contentTypeScope="" ma:versionID="521c6b81696709340adaed2e739ed776">
  <xsd:schema xmlns:xsd="http://www.w3.org/2001/XMLSchema" xmlns:xs="http://www.w3.org/2001/XMLSchema" xmlns:p="http://schemas.microsoft.com/office/2006/metadata/properties" xmlns:ns3="8715fe90-7a9c-4e9c-9654-eb220ebf53b5" xmlns:ns4="ec37c26e-bdeb-4efc-8ca2-99c462d388a2" targetNamespace="http://schemas.microsoft.com/office/2006/metadata/properties" ma:root="true" ma:fieldsID="d696402cf2e41d74854a349d1c08a27f" ns3:_="" ns4:_="">
    <xsd:import namespace="8715fe90-7a9c-4e9c-9654-eb220ebf53b5"/>
    <xsd:import namespace="ec37c26e-bdeb-4efc-8ca2-99c462d388a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15fe90-7a9c-4e9c-9654-eb220ebf53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c37c26e-bdeb-4efc-8ca2-99c462d388a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CFB18F0-2189-48D6-ACC9-194FEE9D09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15fe90-7a9c-4e9c-9654-eb220ebf53b5"/>
    <ds:schemaRef ds:uri="ec37c26e-bdeb-4efc-8ca2-99c462d388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D44ED27-F652-480F-BD27-1F8C11855199}">
  <ds:schemaRefs>
    <ds:schemaRef ds:uri="http://schemas.microsoft.com/sharepoint/v3/contenttype/forms"/>
  </ds:schemaRefs>
</ds:datastoreItem>
</file>

<file path=customXml/itemProps3.xml><?xml version="1.0" encoding="utf-8"?>
<ds:datastoreItem xmlns:ds="http://schemas.openxmlformats.org/officeDocument/2006/customXml" ds:itemID="{01E7D272-8C86-4A04-9CFD-6D14F04DC6C3}">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81</Words>
  <Application>Microsoft Office PowerPoint</Application>
  <PresentationFormat>Widescreen</PresentationFormat>
  <Paragraphs>10</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Comic Sans MS</vt:lpstr>
      <vt:lpstr>Garamond</vt:lpstr>
      <vt:lpstr>Wingdings</vt:lpstr>
      <vt:lpstr>Stream</vt:lpstr>
      <vt:lpstr>Types of Solutions </vt:lpstr>
      <vt:lpstr>SUPERSATURATED SOLUTIONS contain more solute than is possible to be dissolved Supersaturated solutions are unstable.  The supersaturation is only temporary, and usually accomplished in one of two ways: Warm the solvent so that it will dissolve more, then cool the solution  Evaporate some of the solvent carefully so that the solute does not solidify and come out of solution. </vt:lpstr>
      <vt:lpstr>Recrystallization </vt:lpstr>
      <vt:lpstr>Supersaturation Videos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Solutions </dc:title>
  <dc:creator>Davis, Kara</dc:creator>
  <cp:lastModifiedBy>Davis, Kara</cp:lastModifiedBy>
  <cp:revision>1</cp:revision>
  <dcterms:created xsi:type="dcterms:W3CDTF">2020-04-13T20:35:35Z</dcterms:created>
  <dcterms:modified xsi:type="dcterms:W3CDTF">2020-04-13T20:36:28Z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0x010100752C77F09766264A82040DC0FA3851A3</vt:lpwstr>
  </property>
</Properties>
</file>