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28" r:id="rId5"/>
    <p:sldId id="334" r:id="rId6"/>
    <p:sldId id="335" r:id="rId7"/>
    <p:sldId id="344" r:id="rId8"/>
  </p:sldIdLst>
  <p:sldSz cx="12192000" cy="6858000"/>
  <p:notesSz cx="92233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DBC82D-2445-4201-B44E-3B881C00DE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DCF3BD-B3C1-41AA-975B-740AAE319C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4CC82E-2754-4C09-AFB6-DB846F57F5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17DE8-BCAE-4D7E-BEE5-24EE21BE8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46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6D79A7-E60C-48B2-9632-C14618E85C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9EC801-6105-43D3-A2F9-0C63A69C71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E11D9D-FEC3-4339-B92D-DCBEECD468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189FF-EA0A-4BE2-85D2-B832BF1509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77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C21D74-6418-496A-BF74-758095087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649EC4-4C9D-427A-8313-459D4795B7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0C0DA2-5E24-47C5-A499-EEEF819DC3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40E0F-C465-4FBC-A1F2-549023A4BA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579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DDAA7F-0E2D-497D-B3B7-1B0E76272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3AD319-A3B1-4549-9F50-4D8611D5E8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D8F66F-189A-4B48-BD20-D4E28E90D2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7461BE-7641-4068-BC34-6EF9ED3802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024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9144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7CEF68F-E157-41A2-A5BB-A5FC77011E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EEAC741-2832-48D3-B186-B08FC25429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971E71C-D845-4E58-BA0C-C633D99942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93FF10-7243-429D-A4A4-4D1C89B1E8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459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FD9DD2-7EE8-49C7-A5FB-29AF3DA228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085EE8-D332-4ACC-BEAA-EECDF7BFC9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CBB410-4356-436B-A8A9-84A1064B93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8A740-8029-4F45-B949-F5E8D0AD88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807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4FCF32-2294-4DB4-867A-140ACBC198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6B8C75-DF24-4C5B-B494-4397D1EFCD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5227D5-22BB-43C6-9287-BA873D6238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17BA8-5804-410F-93C4-14E10548F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80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145F7-CAF8-4E35-9D5F-32A3228202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127774-80DB-4B16-8169-790FA5D373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484C6C-70D9-444D-A3AB-4FDA5E2A20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F8A47-5673-4CA9-AABC-9926407E61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65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A352C8-4176-47F3-A3C3-8A8AA4DE79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D5B78B-D3D2-4278-857B-8796A6E3D8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2F8DAD-9ADE-4548-9F52-5D42BD901C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1661C5-4F23-4883-A4AD-0DAA53CA4E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781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7E78F2-7B6C-47F3-9E75-BC0C5E37F3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B69621-D6E5-4CF6-BA6F-2FDA12C108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9D79CD-50EB-4B50-8E7C-695B0B432C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BB736-EB90-4334-97B8-21DCBF4D88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7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7B7E8EC-FC6D-4ABF-BF22-2A22090F8C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8DB5B9-C294-49F0-843C-CFC73E3606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8DC26A8-BD83-4E9C-8F78-84DF80B09C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BBE71-E7F0-49AA-8814-A799D215B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62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94122A6-DB95-4A24-AA45-37CD9ADA36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62E849C-B311-41AD-952C-420D0BE2E6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32E2779-868B-4149-B4FD-1A97ACC7D2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19A0EE-DE5E-4C8F-A9B4-7C6CDD6C2D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03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B1A981-8EB4-4E9C-8947-E7EAC0872A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A9EA4C-4097-4519-8A2F-5FDA7DDF58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2E3DA91-F001-4F5A-8053-F89CAA7DB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E9941-1963-4DE1-A15B-2936A3F695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86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663835-0227-449D-86E7-C7D1819F8D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7FCA82-7416-47BE-B6F1-95437A9B52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C425E6-7D9D-4985-BF25-3B02AC3816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38C522-C263-44CE-ADDE-F417C9AB2E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24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56632A-CFED-41DD-AACF-8AA2FF0230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FA3D6E-EC53-489B-9462-16695E60DA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29555E-9D49-4FAB-87FC-9E2A4A33B2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E70B9-BAB0-4254-A289-9CFE65DE45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19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DA20506-0799-4F0D-93C1-DB5732F63B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2F69203-DF1F-4DAC-9A6E-D9E7809E2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44682B-2380-4409-BF0D-C8484A3EA0C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33E73BB-E838-4433-BE3D-575043993E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919F5C7-FB6F-4748-9F99-95154D2672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52CC6A04-C697-4C5B-9FE7-6768421A6B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613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image" Target="../media/image1.jpeg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3.wmf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jpeg"/><Relationship Id="rId5" Type="http://schemas.openxmlformats.org/officeDocument/2006/relationships/image" Target="../media/image9.png"/><Relationship Id="rId10" Type="http://schemas.openxmlformats.org/officeDocument/2006/relationships/image" Target="../media/image11.png"/><Relationship Id="rId4" Type="http://schemas.openxmlformats.org/officeDocument/2006/relationships/image" Target="../media/image8.wmf"/><Relationship Id="rId9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>
            <a:extLst>
              <a:ext uri="{FF2B5EF4-FFF2-40B4-BE49-F238E27FC236}">
                <a16:creationId xmlns:a16="http://schemas.microsoft.com/office/drawing/2014/main" id="{02FE4870-1E26-4B3D-B968-E410C9BDADB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2241550"/>
            <a:ext cx="8458200" cy="4343400"/>
          </a:xfrm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0" indent="0" defTabSz="800100" eaLnBrk="1" hangingPunct="1">
              <a:lnSpc>
                <a:spcPct val="20000"/>
              </a:lnSpc>
              <a:spcAft>
                <a:spcPct val="20000"/>
              </a:spcAft>
              <a:buNone/>
              <a:defRPr/>
            </a:pPr>
            <a:endParaRPr lang="en-US" sz="2400" dirty="0">
              <a:solidFill>
                <a:srgbClr val="00279F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 marL="0" indent="0" defTabSz="800100" eaLnBrk="1" hangingPunct="1">
              <a:lnSpc>
                <a:spcPct val="130000"/>
              </a:lnSpc>
              <a:spcBef>
                <a:spcPct val="30000"/>
              </a:spcBef>
              <a:spcAft>
                <a:spcPct val="30000"/>
              </a:spcAft>
              <a:defRPr/>
            </a:pPr>
            <a:r>
              <a:rPr lang="en-US" sz="3600" b="1" dirty="0">
                <a:solidFill>
                  <a:srgbClr val="191966"/>
                </a:solidFill>
                <a:latin typeface="Tahoma" pitchFamily="34" charset="0"/>
                <a:ea typeface="+mn-ea"/>
              </a:rPr>
              <a:t>Molarity</a:t>
            </a:r>
          </a:p>
          <a:p>
            <a:pPr marL="0" indent="0" defTabSz="800100" eaLnBrk="1" hangingPunct="1">
              <a:lnSpc>
                <a:spcPct val="130000"/>
              </a:lnSpc>
              <a:spcBef>
                <a:spcPct val="30000"/>
              </a:spcBef>
              <a:spcAft>
                <a:spcPct val="30000"/>
              </a:spcAft>
              <a:defRPr/>
            </a:pPr>
            <a:endParaRPr lang="en-US" sz="3600" dirty="0">
              <a:solidFill>
                <a:schemeClr val="accent2"/>
              </a:solidFill>
              <a:latin typeface="Tahoma" pitchFamily="34" charset="0"/>
              <a:ea typeface="+mn-ea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6D5FF8A6-07A3-41E3-A37E-8BB0E33AD0A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8601"/>
            <a:ext cx="9144000" cy="836613"/>
          </a:xfrm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Concentration of Solution</a:t>
            </a:r>
            <a:endParaRPr lang="en-US" altLang="en-US" sz="4800">
              <a:ea typeface="ＭＳ Ｐゴシック" panose="020B0600070205080204" pitchFamily="34" charset="-128"/>
            </a:endParaRPr>
          </a:p>
        </p:txBody>
      </p:sp>
      <p:pic>
        <p:nvPicPr>
          <p:cNvPr id="21507" name="Picture 6" descr="faq_co3.jpg">
            <a:extLst>
              <a:ext uri="{FF2B5EF4-FFF2-40B4-BE49-F238E27FC236}">
                <a16:creationId xmlns:a16="http://schemas.microsoft.com/office/drawing/2014/main" id="{6DD8B335-A3C4-4F3A-984C-8FEE21D49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26" b="32500"/>
          <a:stretch>
            <a:fillRect/>
          </a:stretch>
        </p:blipFill>
        <p:spPr bwMode="auto">
          <a:xfrm>
            <a:off x="3429000" y="990600"/>
            <a:ext cx="52974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6">
            <a:extLst>
              <a:ext uri="{FF2B5EF4-FFF2-40B4-BE49-F238E27FC236}">
                <a16:creationId xmlns:a16="http://schemas.microsoft.com/office/drawing/2014/main" id="{AC5C1563-A76A-45FE-9306-ACF0BE628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971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id="{6312BF1F-B5E6-4E3A-A7D4-A5C7DE409364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2362200"/>
            <a:ext cx="3276600" cy="1189038"/>
            <a:chOff x="2928" y="1680"/>
            <a:chExt cx="2064" cy="749"/>
          </a:xfrm>
        </p:grpSpPr>
        <p:sp>
          <p:nvSpPr>
            <p:cNvPr id="21535" name="Text Box 8">
              <a:extLst>
                <a:ext uri="{FF2B5EF4-FFF2-40B4-BE49-F238E27FC236}">
                  <a16:creationId xmlns:a16="http://schemas.microsoft.com/office/drawing/2014/main" id="{23023272-A593-4BFC-9CA4-4E5BB8886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680"/>
              <a:ext cx="206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>
                  <a:solidFill>
                    <a:srgbClr val="191966"/>
                  </a:solidFill>
                </a:rPr>
                <a:t>Moles of solute</a:t>
              </a:r>
            </a:p>
          </p:txBody>
        </p:sp>
        <p:sp>
          <p:nvSpPr>
            <p:cNvPr id="21536" name="Line 9">
              <a:extLst>
                <a:ext uri="{FF2B5EF4-FFF2-40B4-BE49-F238E27FC236}">
                  <a16:creationId xmlns:a16="http://schemas.microsoft.com/office/drawing/2014/main" id="{5AD9B071-822C-42A7-891E-709BC59D5F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1776" cy="0"/>
            </a:xfrm>
            <a:prstGeom prst="line">
              <a:avLst/>
            </a:prstGeom>
            <a:noFill/>
            <a:ln w="57150">
              <a:solidFill>
                <a:srgbClr val="191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537" name="Text Box 10">
              <a:extLst>
                <a:ext uri="{FF2B5EF4-FFF2-40B4-BE49-F238E27FC236}">
                  <a16:creationId xmlns:a16="http://schemas.microsoft.com/office/drawing/2014/main" id="{2E903C72-FC70-412C-BE03-14851537BE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064"/>
              <a:ext cx="206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>
                  <a:solidFill>
                    <a:srgbClr val="191966"/>
                  </a:solidFill>
                </a:rPr>
                <a:t>Liter of solution</a:t>
              </a:r>
            </a:p>
          </p:txBody>
        </p:sp>
      </p:grpSp>
      <p:sp>
        <p:nvSpPr>
          <p:cNvPr id="102412" name="Text Box 12">
            <a:extLst>
              <a:ext uri="{FF2B5EF4-FFF2-40B4-BE49-F238E27FC236}">
                <a16:creationId xmlns:a16="http://schemas.microsoft.com/office/drawing/2014/main" id="{A22D61C3-C05B-429E-B1D1-5802556DA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590801"/>
            <a:ext cx="99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191966"/>
                </a:solidFill>
              </a:rPr>
              <a:t>(M)</a:t>
            </a:r>
          </a:p>
        </p:txBody>
      </p:sp>
      <p:sp>
        <p:nvSpPr>
          <p:cNvPr id="102413" name="Text Box 13">
            <a:extLst>
              <a:ext uri="{FF2B5EF4-FFF2-40B4-BE49-F238E27FC236}">
                <a16:creationId xmlns:a16="http://schemas.microsoft.com/office/drawing/2014/main" id="{4C34FFAE-B98C-44AB-9998-16360D21A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266700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191966"/>
                </a:solidFill>
              </a:rPr>
              <a:t>=</a:t>
            </a:r>
          </a:p>
        </p:txBody>
      </p:sp>
      <p:grpSp>
        <p:nvGrpSpPr>
          <p:cNvPr id="3" name="Group 18">
            <a:extLst>
              <a:ext uri="{FF2B5EF4-FFF2-40B4-BE49-F238E27FC236}">
                <a16:creationId xmlns:a16="http://schemas.microsoft.com/office/drawing/2014/main" id="{B98ED8E4-1F27-4E01-8BF6-E6D14609B2C5}"/>
              </a:ext>
            </a:extLst>
          </p:cNvPr>
          <p:cNvGrpSpPr>
            <a:grpSpLocks/>
          </p:cNvGrpSpPr>
          <p:nvPr/>
        </p:nvGrpSpPr>
        <p:grpSpPr bwMode="auto">
          <a:xfrm>
            <a:off x="8686800" y="2438400"/>
            <a:ext cx="838200" cy="1189038"/>
            <a:chOff x="2928" y="1680"/>
            <a:chExt cx="2064" cy="749"/>
          </a:xfrm>
        </p:grpSpPr>
        <p:sp>
          <p:nvSpPr>
            <p:cNvPr id="21532" name="Text Box 19">
              <a:extLst>
                <a:ext uri="{FF2B5EF4-FFF2-40B4-BE49-F238E27FC236}">
                  <a16:creationId xmlns:a16="http://schemas.microsoft.com/office/drawing/2014/main" id="{5F62294D-0A10-457B-9A4E-BB1A44C9BD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680"/>
              <a:ext cx="206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>
                  <a:solidFill>
                    <a:srgbClr val="191966"/>
                  </a:solidFill>
                </a:rPr>
                <a:t>Mol</a:t>
              </a:r>
            </a:p>
          </p:txBody>
        </p:sp>
        <p:sp>
          <p:nvSpPr>
            <p:cNvPr id="21533" name="Line 20">
              <a:extLst>
                <a:ext uri="{FF2B5EF4-FFF2-40B4-BE49-F238E27FC236}">
                  <a16:creationId xmlns:a16="http://schemas.microsoft.com/office/drawing/2014/main" id="{0BE989A6-37B2-46CF-BC2C-7CB13CD7CC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1776" cy="0"/>
            </a:xfrm>
            <a:prstGeom prst="line">
              <a:avLst/>
            </a:prstGeom>
            <a:noFill/>
            <a:ln w="57150">
              <a:solidFill>
                <a:srgbClr val="191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534" name="Text Box 21">
              <a:extLst>
                <a:ext uri="{FF2B5EF4-FFF2-40B4-BE49-F238E27FC236}">
                  <a16:creationId xmlns:a16="http://schemas.microsoft.com/office/drawing/2014/main" id="{3149F784-3AD2-4287-ADD4-A9AFDCA4F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064"/>
              <a:ext cx="206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>
                  <a:solidFill>
                    <a:srgbClr val="191966"/>
                  </a:solidFill>
                </a:rPr>
                <a:t>L</a:t>
              </a:r>
            </a:p>
          </p:txBody>
        </p:sp>
      </p:grpSp>
      <p:sp>
        <p:nvSpPr>
          <p:cNvPr id="102407" name="Text Box 7">
            <a:extLst>
              <a:ext uri="{FF2B5EF4-FFF2-40B4-BE49-F238E27FC236}">
                <a16:creationId xmlns:a16="http://schemas.microsoft.com/office/drawing/2014/main" id="{20C1D78B-63D1-4B9D-A116-F42C23512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6670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191966"/>
                </a:solidFill>
              </a:rPr>
              <a:t>=</a:t>
            </a:r>
          </a:p>
        </p:txBody>
      </p:sp>
      <p:sp>
        <p:nvSpPr>
          <p:cNvPr id="21525" name="Line 38">
            <a:extLst>
              <a:ext uri="{FF2B5EF4-FFF2-40B4-BE49-F238E27FC236}">
                <a16:creationId xmlns:a16="http://schemas.microsoft.com/office/drawing/2014/main" id="{66A73522-85D4-49B7-9FD6-32144D5658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936"/>
            <a:ext cx="3048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2" grpId="0"/>
      <p:bldP spid="102413" grpId="0"/>
      <p:bldP spid="1024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932C3B15-567C-435D-A60E-C6347F343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Times New Roman" panose="02020603050405020304" pitchFamily="18" charset="0"/>
              </a:rPr>
              <a:t>Molarity</a:t>
            </a:r>
            <a:endParaRPr lang="en-US" altLang="en-US" sz="4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0" name="TextBox 3">
            <a:extLst>
              <a:ext uri="{FF2B5EF4-FFF2-40B4-BE49-F238E27FC236}">
                <a16:creationId xmlns:a16="http://schemas.microsoft.com/office/drawing/2014/main" id="{31F0E42F-EACE-4773-AF05-A3B4FFA27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133600"/>
            <a:ext cx="548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</a:rPr>
              <a:t>Molarity</a:t>
            </a:r>
            <a:r>
              <a:rPr lang="en-US" altLang="en-US">
                <a:solidFill>
                  <a:srgbClr val="000000"/>
                </a:solidFill>
              </a:rPr>
              <a:t>   </a:t>
            </a:r>
            <a:r>
              <a:rPr lang="en-US" altLang="en-US" sz="1800">
                <a:solidFill>
                  <a:srgbClr val="FF0000"/>
                </a:solidFill>
              </a:rPr>
              <a:t>Example Problem 1</a:t>
            </a:r>
          </a:p>
        </p:txBody>
      </p:sp>
      <p:grpSp>
        <p:nvGrpSpPr>
          <p:cNvPr id="22531" name="Group 436">
            <a:extLst>
              <a:ext uri="{FF2B5EF4-FFF2-40B4-BE49-F238E27FC236}">
                <a16:creationId xmlns:a16="http://schemas.microsoft.com/office/drawing/2014/main" id="{454F1AB3-9B07-49D7-83EF-8B9AF1CCE5F1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676401"/>
            <a:ext cx="2057400" cy="2892425"/>
            <a:chOff x="816" y="2208"/>
            <a:chExt cx="1296" cy="1822"/>
          </a:xfrm>
        </p:grpSpPr>
        <p:sp>
          <p:nvSpPr>
            <p:cNvPr id="22547" name="AutoShape 11">
              <a:extLst>
                <a:ext uri="{FF2B5EF4-FFF2-40B4-BE49-F238E27FC236}">
                  <a16:creationId xmlns:a16="http://schemas.microsoft.com/office/drawing/2014/main" id="{7C1058EC-6D51-4D4D-8E1D-62A924F8C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208"/>
              <a:ext cx="1296" cy="180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76200" cmpd="tri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48" name="Oval 12">
              <a:extLst>
                <a:ext uri="{FF2B5EF4-FFF2-40B4-BE49-F238E27FC236}">
                  <a16:creationId xmlns:a16="http://schemas.microsoft.com/office/drawing/2014/main" id="{95CCB9B8-667E-4521-B059-4B98D0E1E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49" name="Oval 13">
              <a:extLst>
                <a:ext uri="{FF2B5EF4-FFF2-40B4-BE49-F238E27FC236}">
                  <a16:creationId xmlns:a16="http://schemas.microsoft.com/office/drawing/2014/main" id="{2ECEA974-718F-46B3-8888-FABB28B7D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50" name="Oval 14">
              <a:extLst>
                <a:ext uri="{FF2B5EF4-FFF2-40B4-BE49-F238E27FC236}">
                  <a16:creationId xmlns:a16="http://schemas.microsoft.com/office/drawing/2014/main" id="{11272EBE-7568-4044-9005-2B5EECFBE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51" name="Oval 15">
              <a:extLst>
                <a:ext uri="{FF2B5EF4-FFF2-40B4-BE49-F238E27FC236}">
                  <a16:creationId xmlns:a16="http://schemas.microsoft.com/office/drawing/2014/main" id="{C0A6007F-594B-455F-8721-BED8484771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52" name="Oval 16">
              <a:extLst>
                <a:ext uri="{FF2B5EF4-FFF2-40B4-BE49-F238E27FC236}">
                  <a16:creationId xmlns:a16="http://schemas.microsoft.com/office/drawing/2014/main" id="{9D1E82AD-8EB5-443B-B89C-F9E9D4686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53" name="Oval 17">
              <a:extLst>
                <a:ext uri="{FF2B5EF4-FFF2-40B4-BE49-F238E27FC236}">
                  <a16:creationId xmlns:a16="http://schemas.microsoft.com/office/drawing/2014/main" id="{747E74A3-18C0-4920-BD2A-1428B2FA1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54" name="Oval 18">
              <a:extLst>
                <a:ext uri="{FF2B5EF4-FFF2-40B4-BE49-F238E27FC236}">
                  <a16:creationId xmlns:a16="http://schemas.microsoft.com/office/drawing/2014/main" id="{CB23DA48-26E9-40ED-A709-F40F328A1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55" name="Oval 19">
              <a:extLst>
                <a:ext uri="{FF2B5EF4-FFF2-40B4-BE49-F238E27FC236}">
                  <a16:creationId xmlns:a16="http://schemas.microsoft.com/office/drawing/2014/main" id="{56224E71-9994-45A9-88E0-BD8480214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42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56" name="Oval 20">
              <a:extLst>
                <a:ext uri="{FF2B5EF4-FFF2-40B4-BE49-F238E27FC236}">
                  <a16:creationId xmlns:a16="http://schemas.microsoft.com/office/drawing/2014/main" id="{9AD9AC25-7A25-4ACE-9CF4-C035B5E57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516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57" name="Oval 21">
              <a:extLst>
                <a:ext uri="{FF2B5EF4-FFF2-40B4-BE49-F238E27FC236}">
                  <a16:creationId xmlns:a16="http://schemas.microsoft.com/office/drawing/2014/main" id="{7D4C93CC-BB50-49BE-BA23-A2BC5BC84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58" name="Oval 22">
              <a:extLst>
                <a:ext uri="{FF2B5EF4-FFF2-40B4-BE49-F238E27FC236}">
                  <a16:creationId xmlns:a16="http://schemas.microsoft.com/office/drawing/2014/main" id="{3CBA5868-9FCE-4C49-97A0-C1D496F0D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59" name="Oval 23">
              <a:extLst>
                <a:ext uri="{FF2B5EF4-FFF2-40B4-BE49-F238E27FC236}">
                  <a16:creationId xmlns:a16="http://schemas.microsoft.com/office/drawing/2014/main" id="{FDA3A323-E1EC-4DF6-AF3A-080D7C09F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32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60" name="Oval 24">
              <a:extLst>
                <a:ext uri="{FF2B5EF4-FFF2-40B4-BE49-F238E27FC236}">
                  <a16:creationId xmlns:a16="http://schemas.microsoft.com/office/drawing/2014/main" id="{B3F85D9B-E924-46CA-B1CF-5B42D1273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42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61" name="Oval 25">
              <a:extLst>
                <a:ext uri="{FF2B5EF4-FFF2-40B4-BE49-F238E27FC236}">
                  <a16:creationId xmlns:a16="http://schemas.microsoft.com/office/drawing/2014/main" id="{1DB61C28-6689-4670-B026-35559A956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516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62" name="Oval 26">
              <a:extLst>
                <a:ext uri="{FF2B5EF4-FFF2-40B4-BE49-F238E27FC236}">
                  <a16:creationId xmlns:a16="http://schemas.microsoft.com/office/drawing/2014/main" id="{3035BCE3-EA3D-40B8-837C-2E28B9413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63" name="Oval 27">
              <a:extLst>
                <a:ext uri="{FF2B5EF4-FFF2-40B4-BE49-F238E27FC236}">
                  <a16:creationId xmlns:a16="http://schemas.microsoft.com/office/drawing/2014/main" id="{126AA118-44F7-47CE-8618-F8DD36194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64" name="Oval 28">
              <a:extLst>
                <a:ext uri="{FF2B5EF4-FFF2-40B4-BE49-F238E27FC236}">
                  <a16:creationId xmlns:a16="http://schemas.microsoft.com/office/drawing/2014/main" id="{AAF7B50A-833A-4FFD-8F14-CFAFC50D6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65" name="Oval 29">
              <a:extLst>
                <a:ext uri="{FF2B5EF4-FFF2-40B4-BE49-F238E27FC236}">
                  <a16:creationId xmlns:a16="http://schemas.microsoft.com/office/drawing/2014/main" id="{78D07688-26A6-4A7E-84F5-BC3174258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488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66" name="Oval 30">
              <a:extLst>
                <a:ext uri="{FF2B5EF4-FFF2-40B4-BE49-F238E27FC236}">
                  <a16:creationId xmlns:a16="http://schemas.microsoft.com/office/drawing/2014/main" id="{4009A147-0217-4531-B5A7-1EBC45BCD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612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67" name="Oval 31">
              <a:extLst>
                <a:ext uri="{FF2B5EF4-FFF2-40B4-BE49-F238E27FC236}">
                  <a16:creationId xmlns:a16="http://schemas.microsoft.com/office/drawing/2014/main" id="{7C214D0B-0965-46BE-817D-3C53F3D95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68" name="Oval 32">
              <a:extLst>
                <a:ext uri="{FF2B5EF4-FFF2-40B4-BE49-F238E27FC236}">
                  <a16:creationId xmlns:a16="http://schemas.microsoft.com/office/drawing/2014/main" id="{5C67B7A8-4DF2-425A-BFAD-5B0387F02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69" name="Oval 33">
              <a:extLst>
                <a:ext uri="{FF2B5EF4-FFF2-40B4-BE49-F238E27FC236}">
                  <a16:creationId xmlns:a16="http://schemas.microsoft.com/office/drawing/2014/main" id="{4D89E1F0-E070-4E46-B3E3-63BD533CB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488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70" name="Oval 34">
              <a:extLst>
                <a:ext uri="{FF2B5EF4-FFF2-40B4-BE49-F238E27FC236}">
                  <a16:creationId xmlns:a16="http://schemas.microsoft.com/office/drawing/2014/main" id="{1354541C-93F4-4763-A56D-CBB407CFF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71" name="Oval 35">
              <a:extLst>
                <a:ext uri="{FF2B5EF4-FFF2-40B4-BE49-F238E27FC236}">
                  <a16:creationId xmlns:a16="http://schemas.microsoft.com/office/drawing/2014/main" id="{1C9DB634-663F-45B2-B8E7-C19086DB2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72" name="Oval 36">
              <a:extLst>
                <a:ext uri="{FF2B5EF4-FFF2-40B4-BE49-F238E27FC236}">
                  <a16:creationId xmlns:a16="http://schemas.microsoft.com/office/drawing/2014/main" id="{8E70D5F5-F06C-46E7-BC1A-CFB3BD459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73" name="Oval 37">
              <a:extLst>
                <a:ext uri="{FF2B5EF4-FFF2-40B4-BE49-F238E27FC236}">
                  <a16:creationId xmlns:a16="http://schemas.microsoft.com/office/drawing/2014/main" id="{D8272026-A6C1-4590-AB50-8B0EDC717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74" name="Oval 38">
              <a:extLst>
                <a:ext uri="{FF2B5EF4-FFF2-40B4-BE49-F238E27FC236}">
                  <a16:creationId xmlns:a16="http://schemas.microsoft.com/office/drawing/2014/main" id="{E0A177B7-ABDE-4AA8-AF28-25492B1C8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75" name="Oval 39">
              <a:extLst>
                <a:ext uri="{FF2B5EF4-FFF2-40B4-BE49-F238E27FC236}">
                  <a16:creationId xmlns:a16="http://schemas.microsoft.com/office/drawing/2014/main" id="{7F8E882F-89C7-4434-957C-DF04D0B65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76" name="Oval 40">
              <a:extLst>
                <a:ext uri="{FF2B5EF4-FFF2-40B4-BE49-F238E27FC236}">
                  <a16:creationId xmlns:a16="http://schemas.microsoft.com/office/drawing/2014/main" id="{DD443A9E-0901-4086-9AC6-1071CB3E1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77" name="Oval 41">
              <a:extLst>
                <a:ext uri="{FF2B5EF4-FFF2-40B4-BE49-F238E27FC236}">
                  <a16:creationId xmlns:a16="http://schemas.microsoft.com/office/drawing/2014/main" id="{8D51D3E0-5588-4A6F-B739-A3C2BADF13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78" name="Oval 42">
              <a:extLst>
                <a:ext uri="{FF2B5EF4-FFF2-40B4-BE49-F238E27FC236}">
                  <a16:creationId xmlns:a16="http://schemas.microsoft.com/office/drawing/2014/main" id="{557FC80D-03FF-4099-AE2D-498E70348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79" name="Oval 43">
              <a:extLst>
                <a:ext uri="{FF2B5EF4-FFF2-40B4-BE49-F238E27FC236}">
                  <a16:creationId xmlns:a16="http://schemas.microsoft.com/office/drawing/2014/main" id="{A9C26C93-D95D-4DED-8A43-6015459EE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80" name="Oval 44">
              <a:extLst>
                <a:ext uri="{FF2B5EF4-FFF2-40B4-BE49-F238E27FC236}">
                  <a16:creationId xmlns:a16="http://schemas.microsoft.com/office/drawing/2014/main" id="{941D7DB4-F3FB-4065-AB2E-A884798A7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81" name="Oval 45">
              <a:extLst>
                <a:ext uri="{FF2B5EF4-FFF2-40B4-BE49-F238E27FC236}">
                  <a16:creationId xmlns:a16="http://schemas.microsoft.com/office/drawing/2014/main" id="{ED0AAFCB-4C15-418A-B3FC-A9527474D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82" name="Oval 46">
              <a:extLst>
                <a:ext uri="{FF2B5EF4-FFF2-40B4-BE49-F238E27FC236}">
                  <a16:creationId xmlns:a16="http://schemas.microsoft.com/office/drawing/2014/main" id="{529EEBA6-850A-4AA0-8BF2-E3108A123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83" name="Oval 47">
              <a:extLst>
                <a:ext uri="{FF2B5EF4-FFF2-40B4-BE49-F238E27FC236}">
                  <a16:creationId xmlns:a16="http://schemas.microsoft.com/office/drawing/2014/main" id="{D6EA4DE3-C719-461C-92F4-FEA32D2D2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84" name="Oval 48">
              <a:extLst>
                <a:ext uri="{FF2B5EF4-FFF2-40B4-BE49-F238E27FC236}">
                  <a16:creationId xmlns:a16="http://schemas.microsoft.com/office/drawing/2014/main" id="{B4BA4E9C-D6CF-44C6-BD18-6E8DB7F07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85" name="Oval 49">
              <a:extLst>
                <a:ext uri="{FF2B5EF4-FFF2-40B4-BE49-F238E27FC236}">
                  <a16:creationId xmlns:a16="http://schemas.microsoft.com/office/drawing/2014/main" id="{B1D33C42-85AB-4B5F-92F1-9CF96A5EE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86" name="Oval 50">
              <a:extLst>
                <a:ext uri="{FF2B5EF4-FFF2-40B4-BE49-F238E27FC236}">
                  <a16:creationId xmlns:a16="http://schemas.microsoft.com/office/drawing/2014/main" id="{F539DCBC-E90E-4EFE-B46D-C363D6F2F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87" name="Oval 51">
              <a:extLst>
                <a:ext uri="{FF2B5EF4-FFF2-40B4-BE49-F238E27FC236}">
                  <a16:creationId xmlns:a16="http://schemas.microsoft.com/office/drawing/2014/main" id="{F2329C7A-0039-42BD-B018-C3803DB9F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88" name="Oval 52">
              <a:extLst>
                <a:ext uri="{FF2B5EF4-FFF2-40B4-BE49-F238E27FC236}">
                  <a16:creationId xmlns:a16="http://schemas.microsoft.com/office/drawing/2014/main" id="{D0CBC044-E2B5-4ACF-9F66-E838ED467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89" name="Oval 53">
              <a:extLst>
                <a:ext uri="{FF2B5EF4-FFF2-40B4-BE49-F238E27FC236}">
                  <a16:creationId xmlns:a16="http://schemas.microsoft.com/office/drawing/2014/main" id="{69A701DF-DF23-4BF4-A274-9356C1FEE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90" name="Oval 54">
              <a:extLst>
                <a:ext uri="{FF2B5EF4-FFF2-40B4-BE49-F238E27FC236}">
                  <a16:creationId xmlns:a16="http://schemas.microsoft.com/office/drawing/2014/main" id="{F8239D35-C60C-4EDD-B594-5C3A56A3A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91" name="Oval 55">
              <a:extLst>
                <a:ext uri="{FF2B5EF4-FFF2-40B4-BE49-F238E27FC236}">
                  <a16:creationId xmlns:a16="http://schemas.microsoft.com/office/drawing/2014/main" id="{48D11766-BAEC-411E-9552-5C12D0391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92" name="Oval 56">
              <a:extLst>
                <a:ext uri="{FF2B5EF4-FFF2-40B4-BE49-F238E27FC236}">
                  <a16:creationId xmlns:a16="http://schemas.microsoft.com/office/drawing/2014/main" id="{7E50BD3B-276B-4E55-9382-E9660F92F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93" name="Oval 57">
              <a:extLst>
                <a:ext uri="{FF2B5EF4-FFF2-40B4-BE49-F238E27FC236}">
                  <a16:creationId xmlns:a16="http://schemas.microsoft.com/office/drawing/2014/main" id="{D877B179-A614-4316-B08D-49D30B68E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94" name="Oval 58">
              <a:extLst>
                <a:ext uri="{FF2B5EF4-FFF2-40B4-BE49-F238E27FC236}">
                  <a16:creationId xmlns:a16="http://schemas.microsoft.com/office/drawing/2014/main" id="{929D5463-EC52-4C49-B2CF-65A8A6060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95" name="Oval 59">
              <a:extLst>
                <a:ext uri="{FF2B5EF4-FFF2-40B4-BE49-F238E27FC236}">
                  <a16:creationId xmlns:a16="http://schemas.microsoft.com/office/drawing/2014/main" id="{519482C1-E14E-46AD-9FB6-4B345FE59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96" name="Oval 60">
              <a:extLst>
                <a:ext uri="{FF2B5EF4-FFF2-40B4-BE49-F238E27FC236}">
                  <a16:creationId xmlns:a16="http://schemas.microsoft.com/office/drawing/2014/main" id="{A2FEB98E-4A11-4FC4-ACA6-ABC8307F2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97" name="Oval 61">
              <a:extLst>
                <a:ext uri="{FF2B5EF4-FFF2-40B4-BE49-F238E27FC236}">
                  <a16:creationId xmlns:a16="http://schemas.microsoft.com/office/drawing/2014/main" id="{ACDDDBCA-5BC3-48A6-A18F-76CBC3E18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98" name="Oval 62">
              <a:extLst>
                <a:ext uri="{FF2B5EF4-FFF2-40B4-BE49-F238E27FC236}">
                  <a16:creationId xmlns:a16="http://schemas.microsoft.com/office/drawing/2014/main" id="{653B3F36-84F1-4EC3-A1CE-F7285BD3A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599" name="Oval 63">
              <a:extLst>
                <a:ext uri="{FF2B5EF4-FFF2-40B4-BE49-F238E27FC236}">
                  <a16:creationId xmlns:a16="http://schemas.microsoft.com/office/drawing/2014/main" id="{37D33564-6A94-46DA-BF86-01D6BF2B8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00" name="Oval 64">
              <a:extLst>
                <a:ext uri="{FF2B5EF4-FFF2-40B4-BE49-F238E27FC236}">
                  <a16:creationId xmlns:a16="http://schemas.microsoft.com/office/drawing/2014/main" id="{9FC5BF46-6BA1-4D5F-8389-15E5FEF19B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01" name="Oval 65">
              <a:extLst>
                <a:ext uri="{FF2B5EF4-FFF2-40B4-BE49-F238E27FC236}">
                  <a16:creationId xmlns:a16="http://schemas.microsoft.com/office/drawing/2014/main" id="{E08C7191-7360-4E93-A560-436681629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02" name="Oval 66">
              <a:extLst>
                <a:ext uri="{FF2B5EF4-FFF2-40B4-BE49-F238E27FC236}">
                  <a16:creationId xmlns:a16="http://schemas.microsoft.com/office/drawing/2014/main" id="{91B33EB0-009C-436D-9FA0-458512B4D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03" name="Oval 67">
              <a:extLst>
                <a:ext uri="{FF2B5EF4-FFF2-40B4-BE49-F238E27FC236}">
                  <a16:creationId xmlns:a16="http://schemas.microsoft.com/office/drawing/2014/main" id="{FEBB5F38-7853-4F56-AF79-38A449F4F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04" name="Oval 68">
              <a:extLst>
                <a:ext uri="{FF2B5EF4-FFF2-40B4-BE49-F238E27FC236}">
                  <a16:creationId xmlns:a16="http://schemas.microsoft.com/office/drawing/2014/main" id="{0D0D0097-94FD-4FED-A776-76D144154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05" name="Oval 69">
              <a:extLst>
                <a:ext uri="{FF2B5EF4-FFF2-40B4-BE49-F238E27FC236}">
                  <a16:creationId xmlns:a16="http://schemas.microsoft.com/office/drawing/2014/main" id="{EB17C63A-B30D-48F1-88CC-ABDE7F97C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488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06" name="Oval 70">
              <a:extLst>
                <a:ext uri="{FF2B5EF4-FFF2-40B4-BE49-F238E27FC236}">
                  <a16:creationId xmlns:a16="http://schemas.microsoft.com/office/drawing/2014/main" id="{C9243123-219A-40AC-A51B-9318FB8AB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07" name="Oval 71">
              <a:extLst>
                <a:ext uri="{FF2B5EF4-FFF2-40B4-BE49-F238E27FC236}">
                  <a16:creationId xmlns:a16="http://schemas.microsoft.com/office/drawing/2014/main" id="{DF73098A-AD88-4EAB-9528-0E957E5D8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08" name="Oval 72">
              <a:extLst>
                <a:ext uri="{FF2B5EF4-FFF2-40B4-BE49-F238E27FC236}">
                  <a16:creationId xmlns:a16="http://schemas.microsoft.com/office/drawing/2014/main" id="{41B9715E-7E9B-469F-9DE6-A2D9FB1B8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488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09" name="Oval 73">
              <a:extLst>
                <a:ext uri="{FF2B5EF4-FFF2-40B4-BE49-F238E27FC236}">
                  <a16:creationId xmlns:a16="http://schemas.microsoft.com/office/drawing/2014/main" id="{12A0F951-C8E2-4CF5-8A74-FE740644A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10" name="Oval 74">
              <a:extLst>
                <a:ext uri="{FF2B5EF4-FFF2-40B4-BE49-F238E27FC236}">
                  <a16:creationId xmlns:a16="http://schemas.microsoft.com/office/drawing/2014/main" id="{0BCD4D9F-F225-4ED9-8ACA-C5D135053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11" name="Oval 75">
              <a:extLst>
                <a:ext uri="{FF2B5EF4-FFF2-40B4-BE49-F238E27FC236}">
                  <a16:creationId xmlns:a16="http://schemas.microsoft.com/office/drawing/2014/main" id="{D7AE8E96-0004-4B2A-825A-D375A44D2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12" name="Oval 76">
              <a:extLst>
                <a:ext uri="{FF2B5EF4-FFF2-40B4-BE49-F238E27FC236}">
                  <a16:creationId xmlns:a16="http://schemas.microsoft.com/office/drawing/2014/main" id="{8FD45E1F-4DAA-4544-86B2-073DA9FAC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13" name="Oval 77">
              <a:extLst>
                <a:ext uri="{FF2B5EF4-FFF2-40B4-BE49-F238E27FC236}">
                  <a16:creationId xmlns:a16="http://schemas.microsoft.com/office/drawing/2014/main" id="{1D372D33-6A8C-4A16-8CFD-698F84433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70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14" name="Oval 78">
              <a:extLst>
                <a:ext uri="{FF2B5EF4-FFF2-40B4-BE49-F238E27FC236}">
                  <a16:creationId xmlns:a16="http://schemas.microsoft.com/office/drawing/2014/main" id="{320E90A8-BB61-4CE4-A846-258386053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15" name="Oval 79">
              <a:extLst>
                <a:ext uri="{FF2B5EF4-FFF2-40B4-BE49-F238E27FC236}">
                  <a16:creationId xmlns:a16="http://schemas.microsoft.com/office/drawing/2014/main" id="{67135190-2A34-4AAC-9FCB-8AA95924E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16" name="Oval 80">
              <a:extLst>
                <a:ext uri="{FF2B5EF4-FFF2-40B4-BE49-F238E27FC236}">
                  <a16:creationId xmlns:a16="http://schemas.microsoft.com/office/drawing/2014/main" id="{C2D58B9B-4E0A-4EEF-BC78-1CE768A9E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17" name="Oval 81">
              <a:extLst>
                <a:ext uri="{FF2B5EF4-FFF2-40B4-BE49-F238E27FC236}">
                  <a16:creationId xmlns:a16="http://schemas.microsoft.com/office/drawing/2014/main" id="{D678123C-8B7E-434C-904F-D591FDA6F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18" name="Oval 82">
              <a:extLst>
                <a:ext uri="{FF2B5EF4-FFF2-40B4-BE49-F238E27FC236}">
                  <a16:creationId xmlns:a16="http://schemas.microsoft.com/office/drawing/2014/main" id="{C6E5ED36-FF32-4BF7-8218-D58D713FD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68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19" name="Oval 83">
              <a:extLst>
                <a:ext uri="{FF2B5EF4-FFF2-40B4-BE49-F238E27FC236}">
                  <a16:creationId xmlns:a16="http://schemas.microsoft.com/office/drawing/2014/main" id="{31569667-BDB8-443B-BCCE-E893D2517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20" name="Oval 84">
              <a:extLst>
                <a:ext uri="{FF2B5EF4-FFF2-40B4-BE49-F238E27FC236}">
                  <a16:creationId xmlns:a16="http://schemas.microsoft.com/office/drawing/2014/main" id="{1EDED45C-08A4-440B-A21A-52D102D89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68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21" name="Oval 85">
              <a:extLst>
                <a:ext uri="{FF2B5EF4-FFF2-40B4-BE49-F238E27FC236}">
                  <a16:creationId xmlns:a16="http://schemas.microsoft.com/office/drawing/2014/main" id="{F096E2CD-C5DE-4D20-A13F-D8F891FBD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80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22" name="Oval 86">
              <a:extLst>
                <a:ext uri="{FF2B5EF4-FFF2-40B4-BE49-F238E27FC236}">
                  <a16:creationId xmlns:a16="http://schemas.microsoft.com/office/drawing/2014/main" id="{B0A5D86D-FED6-49E8-AE73-5FA20AE9A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90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23" name="Oval 87">
              <a:extLst>
                <a:ext uri="{FF2B5EF4-FFF2-40B4-BE49-F238E27FC236}">
                  <a16:creationId xmlns:a16="http://schemas.microsoft.com/office/drawing/2014/main" id="{EE995762-A85B-4327-9F18-E7C4B2485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24" name="Oval 88">
              <a:extLst>
                <a:ext uri="{FF2B5EF4-FFF2-40B4-BE49-F238E27FC236}">
                  <a16:creationId xmlns:a16="http://schemas.microsoft.com/office/drawing/2014/main" id="{B5FA9449-794C-4218-9D98-DC4C3962C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25" name="Oval 89">
              <a:extLst>
                <a:ext uri="{FF2B5EF4-FFF2-40B4-BE49-F238E27FC236}">
                  <a16:creationId xmlns:a16="http://schemas.microsoft.com/office/drawing/2014/main" id="{AA764918-202F-4B6C-A40B-F80D15161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26" name="Oval 90">
              <a:extLst>
                <a:ext uri="{FF2B5EF4-FFF2-40B4-BE49-F238E27FC236}">
                  <a16:creationId xmlns:a16="http://schemas.microsoft.com/office/drawing/2014/main" id="{757C2F19-AFE3-43E2-A799-1AFBAE8A8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27" name="Oval 91">
              <a:extLst>
                <a:ext uri="{FF2B5EF4-FFF2-40B4-BE49-F238E27FC236}">
                  <a16:creationId xmlns:a16="http://schemas.microsoft.com/office/drawing/2014/main" id="{061203E7-A959-4E71-94F3-B2E8AE2DB7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28" name="Oval 92">
              <a:extLst>
                <a:ext uri="{FF2B5EF4-FFF2-40B4-BE49-F238E27FC236}">
                  <a16:creationId xmlns:a16="http://schemas.microsoft.com/office/drawing/2014/main" id="{C4A957C7-A152-4860-90EC-C3E787D52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29" name="Oval 93">
              <a:extLst>
                <a:ext uri="{FF2B5EF4-FFF2-40B4-BE49-F238E27FC236}">
                  <a16:creationId xmlns:a16="http://schemas.microsoft.com/office/drawing/2014/main" id="{3E1811E1-8E7C-42DF-9384-B8531276F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30" name="Oval 94">
              <a:extLst>
                <a:ext uri="{FF2B5EF4-FFF2-40B4-BE49-F238E27FC236}">
                  <a16:creationId xmlns:a16="http://schemas.microsoft.com/office/drawing/2014/main" id="{D0B6CA03-A3C6-4101-8F1C-CFCAE61E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31" name="Oval 95">
              <a:extLst>
                <a:ext uri="{FF2B5EF4-FFF2-40B4-BE49-F238E27FC236}">
                  <a16:creationId xmlns:a16="http://schemas.microsoft.com/office/drawing/2014/main" id="{519322B2-9C91-420B-B502-5B80B3498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32" name="Oval 96">
              <a:extLst>
                <a:ext uri="{FF2B5EF4-FFF2-40B4-BE49-F238E27FC236}">
                  <a16:creationId xmlns:a16="http://schemas.microsoft.com/office/drawing/2014/main" id="{314C3AE2-3834-438D-93BE-6412A6392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33" name="Oval 97">
              <a:extLst>
                <a:ext uri="{FF2B5EF4-FFF2-40B4-BE49-F238E27FC236}">
                  <a16:creationId xmlns:a16="http://schemas.microsoft.com/office/drawing/2014/main" id="{DEB10D3E-6D89-46EA-A614-1EBDD8845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34" name="Oval 98">
              <a:extLst>
                <a:ext uri="{FF2B5EF4-FFF2-40B4-BE49-F238E27FC236}">
                  <a16:creationId xmlns:a16="http://schemas.microsoft.com/office/drawing/2014/main" id="{2C9A193B-93F2-4B9D-A6A9-6FD40A34B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35" name="Oval 99">
              <a:extLst>
                <a:ext uri="{FF2B5EF4-FFF2-40B4-BE49-F238E27FC236}">
                  <a16:creationId xmlns:a16="http://schemas.microsoft.com/office/drawing/2014/main" id="{7EB2BE17-185D-428F-BC2C-3A54E161B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36" name="Oval 100">
              <a:extLst>
                <a:ext uri="{FF2B5EF4-FFF2-40B4-BE49-F238E27FC236}">
                  <a16:creationId xmlns:a16="http://schemas.microsoft.com/office/drawing/2014/main" id="{B80FEED1-4637-472A-8C30-DF1612BDD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37" name="Oval 101">
              <a:extLst>
                <a:ext uri="{FF2B5EF4-FFF2-40B4-BE49-F238E27FC236}">
                  <a16:creationId xmlns:a16="http://schemas.microsoft.com/office/drawing/2014/main" id="{CDA4868D-E41E-4775-8CC1-136C0FFDFB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38" name="Oval 102">
              <a:extLst>
                <a:ext uri="{FF2B5EF4-FFF2-40B4-BE49-F238E27FC236}">
                  <a16:creationId xmlns:a16="http://schemas.microsoft.com/office/drawing/2014/main" id="{F8BECCE6-BA25-45D5-A894-7A54DA2CF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39" name="Oval 103">
              <a:extLst>
                <a:ext uri="{FF2B5EF4-FFF2-40B4-BE49-F238E27FC236}">
                  <a16:creationId xmlns:a16="http://schemas.microsoft.com/office/drawing/2014/main" id="{A0EEA2E0-A123-430E-A27E-3E3C465DB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40" name="Oval 104">
              <a:extLst>
                <a:ext uri="{FF2B5EF4-FFF2-40B4-BE49-F238E27FC236}">
                  <a16:creationId xmlns:a16="http://schemas.microsoft.com/office/drawing/2014/main" id="{E2C3D537-6F5B-4E2F-9089-1E386D12D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41" name="Oval 105">
              <a:extLst>
                <a:ext uri="{FF2B5EF4-FFF2-40B4-BE49-F238E27FC236}">
                  <a16:creationId xmlns:a16="http://schemas.microsoft.com/office/drawing/2014/main" id="{8A43B198-5178-4143-AB6E-37D4D74D9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488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42" name="Oval 106">
              <a:extLst>
                <a:ext uri="{FF2B5EF4-FFF2-40B4-BE49-F238E27FC236}">
                  <a16:creationId xmlns:a16="http://schemas.microsoft.com/office/drawing/2014/main" id="{96EADEDA-B3D6-4A15-ABD8-3EB4F2341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43" name="Oval 107">
              <a:extLst>
                <a:ext uri="{FF2B5EF4-FFF2-40B4-BE49-F238E27FC236}">
                  <a16:creationId xmlns:a16="http://schemas.microsoft.com/office/drawing/2014/main" id="{3B816493-DFC0-44FC-8616-039A003A7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68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44" name="Oval 108">
              <a:extLst>
                <a:ext uri="{FF2B5EF4-FFF2-40B4-BE49-F238E27FC236}">
                  <a16:creationId xmlns:a16="http://schemas.microsoft.com/office/drawing/2014/main" id="{5B395E48-6001-4AB3-87A9-30EDB2797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45" name="Oval 109">
              <a:extLst>
                <a:ext uri="{FF2B5EF4-FFF2-40B4-BE49-F238E27FC236}">
                  <a16:creationId xmlns:a16="http://schemas.microsoft.com/office/drawing/2014/main" id="{3747CDA5-9C64-4D1E-9889-E500CFEE4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46" name="Oval 110">
              <a:extLst>
                <a:ext uri="{FF2B5EF4-FFF2-40B4-BE49-F238E27FC236}">
                  <a16:creationId xmlns:a16="http://schemas.microsoft.com/office/drawing/2014/main" id="{D2ACB555-8BCC-4E9E-9EFB-7C5CA7A3D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47" name="Oval 111">
              <a:extLst>
                <a:ext uri="{FF2B5EF4-FFF2-40B4-BE49-F238E27FC236}">
                  <a16:creationId xmlns:a16="http://schemas.microsoft.com/office/drawing/2014/main" id="{62198C99-DFCA-4770-ABAE-39B3A3A26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48" name="Oval 112">
              <a:extLst>
                <a:ext uri="{FF2B5EF4-FFF2-40B4-BE49-F238E27FC236}">
                  <a16:creationId xmlns:a16="http://schemas.microsoft.com/office/drawing/2014/main" id="{311EE283-0207-4619-A39D-07438C837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49" name="Oval 113">
              <a:extLst>
                <a:ext uri="{FF2B5EF4-FFF2-40B4-BE49-F238E27FC236}">
                  <a16:creationId xmlns:a16="http://schemas.microsoft.com/office/drawing/2014/main" id="{2ADD031E-0FAD-408B-A693-0DA6624EB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50" name="Oval 114">
              <a:extLst>
                <a:ext uri="{FF2B5EF4-FFF2-40B4-BE49-F238E27FC236}">
                  <a16:creationId xmlns:a16="http://schemas.microsoft.com/office/drawing/2014/main" id="{53AA8856-91A9-4426-8221-991733467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51" name="Oval 115">
              <a:extLst>
                <a:ext uri="{FF2B5EF4-FFF2-40B4-BE49-F238E27FC236}">
                  <a16:creationId xmlns:a16="http://schemas.microsoft.com/office/drawing/2014/main" id="{26C79C05-E47D-4A81-A36D-893D055DAF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52" name="Oval 116">
              <a:extLst>
                <a:ext uri="{FF2B5EF4-FFF2-40B4-BE49-F238E27FC236}">
                  <a16:creationId xmlns:a16="http://schemas.microsoft.com/office/drawing/2014/main" id="{D45CCDF0-F56E-4A30-AAD3-29810F3DB5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53" name="Oval 117">
              <a:extLst>
                <a:ext uri="{FF2B5EF4-FFF2-40B4-BE49-F238E27FC236}">
                  <a16:creationId xmlns:a16="http://schemas.microsoft.com/office/drawing/2014/main" id="{6D5B3851-CCA1-4E14-A543-4582B7974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68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54" name="Oval 118">
              <a:extLst>
                <a:ext uri="{FF2B5EF4-FFF2-40B4-BE49-F238E27FC236}">
                  <a16:creationId xmlns:a16="http://schemas.microsoft.com/office/drawing/2014/main" id="{20B5BB0D-0319-4C3D-8AAE-21E3E9DA0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55" name="Oval 119">
              <a:extLst>
                <a:ext uri="{FF2B5EF4-FFF2-40B4-BE49-F238E27FC236}">
                  <a16:creationId xmlns:a16="http://schemas.microsoft.com/office/drawing/2014/main" id="{259BD8E3-0911-40A5-B909-574269C14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488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56" name="Oval 120">
              <a:extLst>
                <a:ext uri="{FF2B5EF4-FFF2-40B4-BE49-F238E27FC236}">
                  <a16:creationId xmlns:a16="http://schemas.microsoft.com/office/drawing/2014/main" id="{99D6D046-218B-4FBC-8F1A-886693B09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57" name="Oval 121">
              <a:extLst>
                <a:ext uri="{FF2B5EF4-FFF2-40B4-BE49-F238E27FC236}">
                  <a16:creationId xmlns:a16="http://schemas.microsoft.com/office/drawing/2014/main" id="{F6CA8040-5982-4D0D-A1DC-765DE45DF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68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58" name="Oval 122">
              <a:extLst>
                <a:ext uri="{FF2B5EF4-FFF2-40B4-BE49-F238E27FC236}">
                  <a16:creationId xmlns:a16="http://schemas.microsoft.com/office/drawing/2014/main" id="{718E40A0-39E4-4800-9E3F-E80EB8996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59" name="Oval 123">
              <a:extLst>
                <a:ext uri="{FF2B5EF4-FFF2-40B4-BE49-F238E27FC236}">
                  <a16:creationId xmlns:a16="http://schemas.microsoft.com/office/drawing/2014/main" id="{408659F3-2C90-4D8E-AD7D-4EB3EC4E1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60" name="Oval 124">
              <a:extLst>
                <a:ext uri="{FF2B5EF4-FFF2-40B4-BE49-F238E27FC236}">
                  <a16:creationId xmlns:a16="http://schemas.microsoft.com/office/drawing/2014/main" id="{832AEFE8-4FBA-4C48-8781-559724378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68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61" name="Oval 125">
              <a:extLst>
                <a:ext uri="{FF2B5EF4-FFF2-40B4-BE49-F238E27FC236}">
                  <a16:creationId xmlns:a16="http://schemas.microsoft.com/office/drawing/2014/main" id="{2BD6AE3A-DEA7-4C5F-A727-6E850A114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62" name="Oval 126">
              <a:extLst>
                <a:ext uri="{FF2B5EF4-FFF2-40B4-BE49-F238E27FC236}">
                  <a16:creationId xmlns:a16="http://schemas.microsoft.com/office/drawing/2014/main" id="{A912DDAB-462B-4950-9DE5-379649600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63" name="Oval 127">
              <a:extLst>
                <a:ext uri="{FF2B5EF4-FFF2-40B4-BE49-F238E27FC236}">
                  <a16:creationId xmlns:a16="http://schemas.microsoft.com/office/drawing/2014/main" id="{F2E4CB6F-CFFD-453A-AE51-17661AFDE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64" name="Oval 128">
              <a:extLst>
                <a:ext uri="{FF2B5EF4-FFF2-40B4-BE49-F238E27FC236}">
                  <a16:creationId xmlns:a16="http://schemas.microsoft.com/office/drawing/2014/main" id="{3133AC38-5A78-4C61-98A8-4F373BB0FA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65" name="Oval 129">
              <a:extLst>
                <a:ext uri="{FF2B5EF4-FFF2-40B4-BE49-F238E27FC236}">
                  <a16:creationId xmlns:a16="http://schemas.microsoft.com/office/drawing/2014/main" id="{63C7CC0C-71F4-4B1A-B800-2606966B1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66" name="Oval 130">
              <a:extLst>
                <a:ext uri="{FF2B5EF4-FFF2-40B4-BE49-F238E27FC236}">
                  <a16:creationId xmlns:a16="http://schemas.microsoft.com/office/drawing/2014/main" id="{9E02C965-18C2-4361-9380-54BFA2765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67" name="Oval 131">
              <a:extLst>
                <a:ext uri="{FF2B5EF4-FFF2-40B4-BE49-F238E27FC236}">
                  <a16:creationId xmlns:a16="http://schemas.microsoft.com/office/drawing/2014/main" id="{F01AC6FC-D7F4-496F-8682-234CA18DD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68" name="Oval 132">
              <a:extLst>
                <a:ext uri="{FF2B5EF4-FFF2-40B4-BE49-F238E27FC236}">
                  <a16:creationId xmlns:a16="http://schemas.microsoft.com/office/drawing/2014/main" id="{CA9233BE-D05D-4F2D-AD0D-15F20850D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69" name="Oval 133">
              <a:extLst>
                <a:ext uri="{FF2B5EF4-FFF2-40B4-BE49-F238E27FC236}">
                  <a16:creationId xmlns:a16="http://schemas.microsoft.com/office/drawing/2014/main" id="{7C48E499-06FA-4D98-9BD1-2DEA12BB4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70" name="Oval 134">
              <a:extLst>
                <a:ext uri="{FF2B5EF4-FFF2-40B4-BE49-F238E27FC236}">
                  <a16:creationId xmlns:a16="http://schemas.microsoft.com/office/drawing/2014/main" id="{7F8BFDFC-FD47-4145-BC63-29C27E9C7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71" name="Oval 135">
              <a:extLst>
                <a:ext uri="{FF2B5EF4-FFF2-40B4-BE49-F238E27FC236}">
                  <a16:creationId xmlns:a16="http://schemas.microsoft.com/office/drawing/2014/main" id="{D77D62AF-44E6-44C0-9985-E0F65FCC7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72" name="Oval 136">
              <a:extLst>
                <a:ext uri="{FF2B5EF4-FFF2-40B4-BE49-F238E27FC236}">
                  <a16:creationId xmlns:a16="http://schemas.microsoft.com/office/drawing/2014/main" id="{DA25A868-B069-4303-A5A1-3F6B2962C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73" name="Oval 137">
              <a:extLst>
                <a:ext uri="{FF2B5EF4-FFF2-40B4-BE49-F238E27FC236}">
                  <a16:creationId xmlns:a16="http://schemas.microsoft.com/office/drawing/2014/main" id="{BFA40EB1-C6EE-4809-B097-24B9C7D81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74" name="Oval 138">
              <a:extLst>
                <a:ext uri="{FF2B5EF4-FFF2-40B4-BE49-F238E27FC236}">
                  <a16:creationId xmlns:a16="http://schemas.microsoft.com/office/drawing/2014/main" id="{B3E03815-0B0E-405A-B74D-D92C7D062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2675" name="Oval 139">
              <a:extLst>
                <a:ext uri="{FF2B5EF4-FFF2-40B4-BE49-F238E27FC236}">
                  <a16:creationId xmlns:a16="http://schemas.microsoft.com/office/drawing/2014/main" id="{94A86BCF-74BC-42A5-AF04-7F7513E6F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9" name="TextBox 138">
            <a:extLst>
              <a:ext uri="{FF2B5EF4-FFF2-40B4-BE49-F238E27FC236}">
                <a16:creationId xmlns:a16="http://schemas.microsoft.com/office/drawing/2014/main" id="{8F897341-0634-4EE7-800F-34ABD1601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95601"/>
            <a:ext cx="6858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</a:rPr>
              <a:t>12.6 g of NaCl are dissolved in water making 344mL of solution.  Calculate the molarity of the solution. </a:t>
            </a:r>
          </a:p>
        </p:txBody>
      </p:sp>
      <p:sp>
        <p:nvSpPr>
          <p:cNvPr id="1037" name="Oval 140">
            <a:extLst>
              <a:ext uri="{FF2B5EF4-FFF2-40B4-BE49-F238E27FC236}">
                <a16:creationId xmlns:a16="http://schemas.microsoft.com/office/drawing/2014/main" id="{E71183FA-F9D2-44BE-9385-888AF90E4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429001"/>
            <a:ext cx="152400" cy="206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8" name="Oval 141">
            <a:extLst>
              <a:ext uri="{FF2B5EF4-FFF2-40B4-BE49-F238E27FC236}">
                <a16:creationId xmlns:a16="http://schemas.microsoft.com/office/drawing/2014/main" id="{BBBF014D-74A7-4DCB-B790-D31661F2B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962401"/>
            <a:ext cx="152400" cy="206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9" name="Oval 140">
            <a:extLst>
              <a:ext uri="{FF2B5EF4-FFF2-40B4-BE49-F238E27FC236}">
                <a16:creationId xmlns:a16="http://schemas.microsoft.com/office/drawing/2014/main" id="{CF28021F-A0C4-4B9E-B1FD-CC4909F6F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733801"/>
            <a:ext cx="152400" cy="206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40" name="Oval 141">
            <a:extLst>
              <a:ext uri="{FF2B5EF4-FFF2-40B4-BE49-F238E27FC236}">
                <a16:creationId xmlns:a16="http://schemas.microsoft.com/office/drawing/2014/main" id="{794EE59F-571F-4989-8CED-F853E41C2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52801"/>
            <a:ext cx="152400" cy="206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41" name="Oval 140">
            <a:extLst>
              <a:ext uri="{FF2B5EF4-FFF2-40B4-BE49-F238E27FC236}">
                <a16:creationId xmlns:a16="http://schemas.microsoft.com/office/drawing/2014/main" id="{98A72C06-8845-441F-BBAB-E344DCF03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86201"/>
            <a:ext cx="152400" cy="206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42" name="Oval 141">
            <a:extLst>
              <a:ext uri="{FF2B5EF4-FFF2-40B4-BE49-F238E27FC236}">
                <a16:creationId xmlns:a16="http://schemas.microsoft.com/office/drawing/2014/main" id="{C7653C53-0CB9-4E72-91A5-B859AD33A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191001"/>
            <a:ext cx="152400" cy="206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9" name="Rectangle 145">
            <a:extLst>
              <a:ext uri="{FF2B5EF4-FFF2-40B4-BE49-F238E27FC236}">
                <a16:creationId xmlns:a16="http://schemas.microsoft.com/office/drawing/2014/main" id="{1E64CD15-D2CD-4AFD-B74A-5CAF7F584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600200"/>
            <a:ext cx="23622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108546" name="Object 2">
            <a:extLst>
              <a:ext uri="{FF2B5EF4-FFF2-40B4-BE49-F238E27FC236}">
                <a16:creationId xmlns:a16="http://schemas.microsoft.com/office/drawing/2014/main" id="{AB963C76-E491-4ECF-9C36-B759298951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1" y="4648200"/>
          <a:ext cx="24606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1155700" imgH="393700" progId="Equation.DSMT4">
                  <p:embed/>
                </p:oleObj>
              </mc:Choice>
              <mc:Fallback>
                <p:oleObj name="Equation" r:id="rId3" imgW="1155700" imgH="393700" progId="Equation.DSMT4">
                  <p:embed/>
                  <p:pic>
                    <p:nvPicPr>
                      <p:cNvPr id="108546" name="Object 2">
                        <a:extLst>
                          <a:ext uri="{FF2B5EF4-FFF2-40B4-BE49-F238E27FC236}">
                            <a16:creationId xmlns:a16="http://schemas.microsoft.com/office/drawing/2014/main" id="{AB963C76-E491-4ECF-9C36-B759298951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1" y="4648200"/>
                        <a:ext cx="24606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8547" name="Object 3">
                <a:extLst>
                  <a:ext uri="{FF2B5EF4-FFF2-40B4-BE49-F238E27FC236}">
                    <a16:creationId xmlns:a16="http://schemas.microsoft.com/office/drawing/2014/main" id="{EDC741DB-0000-467B-BCF9-2CE98BB98819}"/>
                  </a:ext>
                </a:extLst>
              </p:cNvPr>
              <p:cNvSpPr txBox="1"/>
              <p:nvPr/>
            </p:nvSpPr>
            <p:spPr bwMode="auto">
              <a:xfrm>
                <a:off x="6477000" y="4343400"/>
                <a:ext cx="3379788" cy="14827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12.6 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NaCl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𝑚𝑜𝑙𝑁𝑎𝐶𝑙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58.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𝑔𝑁𝑎𝐶𝑙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=0.215 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𝑚𝑜𝑙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344 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mL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1000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𝑚𝐿</m:t>
                                  </m:r>
                                </m:den>
                              </m:f>
                            </m:e>
                          </m:d>
                          <m:r>
                            <m:rPr>
                              <m:nor/>
                            </m:rPr>
                            <a:rPr lang="en-US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 0.344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solution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8547" name="Object 3">
                <a:extLst>
                  <a:ext uri="{FF2B5EF4-FFF2-40B4-BE49-F238E27FC236}">
                    <a16:creationId xmlns:a16="http://schemas.microsoft.com/office/drawing/2014/main" id="{EDC741DB-0000-467B-BCF9-2CE98BB988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7000" y="4343400"/>
                <a:ext cx="3379788" cy="14827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548" name="Object 4">
                <a:extLst>
                  <a:ext uri="{FF2B5EF4-FFF2-40B4-BE49-F238E27FC236}">
                    <a16:creationId xmlns:a16="http://schemas.microsoft.com/office/drawing/2014/main" id="{DC8AD145-F03E-4693-961F-730A644B69C9}"/>
                  </a:ext>
                </a:extLst>
              </p:cNvPr>
              <p:cNvSpPr txBox="1"/>
              <p:nvPr/>
            </p:nvSpPr>
            <p:spPr bwMode="auto">
              <a:xfrm>
                <a:off x="4419600" y="5943600"/>
                <a:ext cx="2298700" cy="3778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0.62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NaCl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8548" name="Object 4">
                <a:extLst>
                  <a:ext uri="{FF2B5EF4-FFF2-40B4-BE49-F238E27FC236}">
                    <a16:creationId xmlns:a16="http://schemas.microsoft.com/office/drawing/2014/main" id="{DC8AD145-F03E-4693-961F-730A644B69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9600" y="5943600"/>
                <a:ext cx="2298700" cy="3778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543" name="Picture 6" descr="faq_co3.jpg">
            <a:extLst>
              <a:ext uri="{FF2B5EF4-FFF2-40B4-BE49-F238E27FC236}">
                <a16:creationId xmlns:a16="http://schemas.microsoft.com/office/drawing/2014/main" id="{E1735667-0B5B-4198-B543-9DD813B8AE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26" b="32500"/>
          <a:stretch>
            <a:fillRect/>
          </a:stretch>
        </p:blipFill>
        <p:spPr bwMode="auto">
          <a:xfrm>
            <a:off x="3429000" y="762000"/>
            <a:ext cx="52974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Oval 140">
            <a:extLst>
              <a:ext uri="{FF2B5EF4-FFF2-40B4-BE49-F238E27FC236}">
                <a16:creationId xmlns:a16="http://schemas.microsoft.com/office/drawing/2014/main" id="{997BC26A-0FDA-408C-9AA0-58C5F1295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133601"/>
            <a:ext cx="152400" cy="206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4" name="Oval 141">
            <a:extLst>
              <a:ext uri="{FF2B5EF4-FFF2-40B4-BE49-F238E27FC236}">
                <a16:creationId xmlns:a16="http://schemas.microsoft.com/office/drawing/2014/main" id="{486E0ECB-FCC1-4A46-AB48-5270DEAE6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133601"/>
            <a:ext cx="152400" cy="206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5" name="TextBox 137">
            <a:extLst>
              <a:ext uri="{FF2B5EF4-FFF2-40B4-BE49-F238E27FC236}">
                <a16:creationId xmlns:a16="http://schemas.microsoft.com/office/drawing/2014/main" id="{BACFEB16-2418-4CFA-9A32-8501BD5A9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362201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NaCl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037" grpId="0" animBg="1"/>
      <p:bldP spid="1038" grpId="0" animBg="1"/>
      <p:bldP spid="1039" grpId="0" animBg="1"/>
      <p:bldP spid="1040" grpId="0" animBg="1"/>
      <p:bldP spid="1041" grpId="0" animBg="1"/>
      <p:bldP spid="1042" grpId="0" animBg="1"/>
      <p:bldP spid="1033" grpId="0" animBg="1"/>
      <p:bldP spid="1034" grpId="0" animBg="1"/>
      <p:bldP spid="10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17D57F69-99A9-44A9-A8C8-D41DC662D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Times New Roman" panose="02020603050405020304" pitchFamily="18" charset="0"/>
              </a:rPr>
              <a:t>Molarity</a:t>
            </a:r>
            <a:endParaRPr lang="en-US" altLang="en-US" sz="4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4" name="TextBox 3">
            <a:extLst>
              <a:ext uri="{FF2B5EF4-FFF2-40B4-BE49-F238E27FC236}">
                <a16:creationId xmlns:a16="http://schemas.microsoft.com/office/drawing/2014/main" id="{8D75E79D-CD02-4F93-93B1-9BA9B1FCB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133600"/>
            <a:ext cx="548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</a:rPr>
              <a:t>Molarity</a:t>
            </a:r>
            <a:r>
              <a:rPr lang="en-US" altLang="en-US">
                <a:solidFill>
                  <a:srgbClr val="000000"/>
                </a:solidFill>
              </a:rPr>
              <a:t>   </a:t>
            </a:r>
            <a:r>
              <a:rPr lang="en-US" altLang="en-US" sz="1800">
                <a:solidFill>
                  <a:srgbClr val="FF0000"/>
                </a:solidFill>
              </a:rPr>
              <a:t>Example Problem 2</a:t>
            </a:r>
          </a:p>
        </p:txBody>
      </p:sp>
      <p:grpSp>
        <p:nvGrpSpPr>
          <p:cNvPr id="23555" name="Group 436">
            <a:extLst>
              <a:ext uri="{FF2B5EF4-FFF2-40B4-BE49-F238E27FC236}">
                <a16:creationId xmlns:a16="http://schemas.microsoft.com/office/drawing/2014/main" id="{41BCADFC-030C-49F6-9809-F987C7B20416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600201"/>
            <a:ext cx="2057400" cy="2892425"/>
            <a:chOff x="816" y="2208"/>
            <a:chExt cx="1296" cy="1822"/>
          </a:xfrm>
        </p:grpSpPr>
        <p:sp>
          <p:nvSpPr>
            <p:cNvPr id="23586" name="AutoShape 11">
              <a:extLst>
                <a:ext uri="{FF2B5EF4-FFF2-40B4-BE49-F238E27FC236}">
                  <a16:creationId xmlns:a16="http://schemas.microsoft.com/office/drawing/2014/main" id="{F467B0CF-490E-4DFE-8EC0-93C1511C6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208"/>
              <a:ext cx="1296" cy="180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76200" cmpd="tri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587" name="Oval 12">
              <a:extLst>
                <a:ext uri="{FF2B5EF4-FFF2-40B4-BE49-F238E27FC236}">
                  <a16:creationId xmlns:a16="http://schemas.microsoft.com/office/drawing/2014/main" id="{8EF6816D-2953-4DA3-8F5E-A28DD1329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588" name="Oval 13">
              <a:extLst>
                <a:ext uri="{FF2B5EF4-FFF2-40B4-BE49-F238E27FC236}">
                  <a16:creationId xmlns:a16="http://schemas.microsoft.com/office/drawing/2014/main" id="{E70C26FF-ABCC-471E-AE44-4F3106F19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589" name="Oval 14">
              <a:extLst>
                <a:ext uri="{FF2B5EF4-FFF2-40B4-BE49-F238E27FC236}">
                  <a16:creationId xmlns:a16="http://schemas.microsoft.com/office/drawing/2014/main" id="{3A1F9AF2-A348-46A5-A548-C4CE22C4B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590" name="Oval 15">
              <a:extLst>
                <a:ext uri="{FF2B5EF4-FFF2-40B4-BE49-F238E27FC236}">
                  <a16:creationId xmlns:a16="http://schemas.microsoft.com/office/drawing/2014/main" id="{2970BD56-2C5B-4A23-9E41-072A392FD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591" name="Oval 16">
              <a:extLst>
                <a:ext uri="{FF2B5EF4-FFF2-40B4-BE49-F238E27FC236}">
                  <a16:creationId xmlns:a16="http://schemas.microsoft.com/office/drawing/2014/main" id="{681C0241-5162-410F-9049-BCAC6AF79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592" name="Oval 17">
              <a:extLst>
                <a:ext uri="{FF2B5EF4-FFF2-40B4-BE49-F238E27FC236}">
                  <a16:creationId xmlns:a16="http://schemas.microsoft.com/office/drawing/2014/main" id="{B1206428-0F3E-4130-989B-502828828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593" name="Oval 18">
              <a:extLst>
                <a:ext uri="{FF2B5EF4-FFF2-40B4-BE49-F238E27FC236}">
                  <a16:creationId xmlns:a16="http://schemas.microsoft.com/office/drawing/2014/main" id="{A3042DCF-A9B1-41C2-A8DE-7BCC2DAD3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594" name="Oval 19">
              <a:extLst>
                <a:ext uri="{FF2B5EF4-FFF2-40B4-BE49-F238E27FC236}">
                  <a16:creationId xmlns:a16="http://schemas.microsoft.com/office/drawing/2014/main" id="{8AE0A8BC-6203-4AD9-ABCC-72FF662FB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42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595" name="Oval 20">
              <a:extLst>
                <a:ext uri="{FF2B5EF4-FFF2-40B4-BE49-F238E27FC236}">
                  <a16:creationId xmlns:a16="http://schemas.microsoft.com/office/drawing/2014/main" id="{D979CDDC-3F74-45B5-93BE-73AB954F5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516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596" name="Oval 21">
              <a:extLst>
                <a:ext uri="{FF2B5EF4-FFF2-40B4-BE49-F238E27FC236}">
                  <a16:creationId xmlns:a16="http://schemas.microsoft.com/office/drawing/2014/main" id="{7D863E78-65D3-4A2F-8497-A63A6F347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597" name="Oval 22">
              <a:extLst>
                <a:ext uri="{FF2B5EF4-FFF2-40B4-BE49-F238E27FC236}">
                  <a16:creationId xmlns:a16="http://schemas.microsoft.com/office/drawing/2014/main" id="{1118E1AD-670F-4BB8-B0CA-E9DCFB6D9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598" name="Oval 23">
              <a:extLst>
                <a:ext uri="{FF2B5EF4-FFF2-40B4-BE49-F238E27FC236}">
                  <a16:creationId xmlns:a16="http://schemas.microsoft.com/office/drawing/2014/main" id="{28842C4E-E716-4DAD-95BD-075B1C531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32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599" name="Oval 24">
              <a:extLst>
                <a:ext uri="{FF2B5EF4-FFF2-40B4-BE49-F238E27FC236}">
                  <a16:creationId xmlns:a16="http://schemas.microsoft.com/office/drawing/2014/main" id="{FAA1C8DA-FE0A-490D-9C1B-97BAB662E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42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00" name="Oval 25">
              <a:extLst>
                <a:ext uri="{FF2B5EF4-FFF2-40B4-BE49-F238E27FC236}">
                  <a16:creationId xmlns:a16="http://schemas.microsoft.com/office/drawing/2014/main" id="{4F730508-3CAF-4A1B-AEF4-80E6E84D6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516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01" name="Oval 26">
              <a:extLst>
                <a:ext uri="{FF2B5EF4-FFF2-40B4-BE49-F238E27FC236}">
                  <a16:creationId xmlns:a16="http://schemas.microsoft.com/office/drawing/2014/main" id="{62652902-C043-4B3A-A95F-485FF7D21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02" name="Oval 27">
              <a:extLst>
                <a:ext uri="{FF2B5EF4-FFF2-40B4-BE49-F238E27FC236}">
                  <a16:creationId xmlns:a16="http://schemas.microsoft.com/office/drawing/2014/main" id="{1F3635D7-54CA-4065-951C-E5AE7B8E3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03" name="Oval 28">
              <a:extLst>
                <a:ext uri="{FF2B5EF4-FFF2-40B4-BE49-F238E27FC236}">
                  <a16:creationId xmlns:a16="http://schemas.microsoft.com/office/drawing/2014/main" id="{7F9AA3D7-CCF4-4B15-B4A7-6472BB23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04" name="Oval 29">
              <a:extLst>
                <a:ext uri="{FF2B5EF4-FFF2-40B4-BE49-F238E27FC236}">
                  <a16:creationId xmlns:a16="http://schemas.microsoft.com/office/drawing/2014/main" id="{4A311FD6-2F32-4837-96CB-4C2BE2B82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488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05" name="Oval 30">
              <a:extLst>
                <a:ext uri="{FF2B5EF4-FFF2-40B4-BE49-F238E27FC236}">
                  <a16:creationId xmlns:a16="http://schemas.microsoft.com/office/drawing/2014/main" id="{246DB890-6116-4907-A7AA-6716A1BE0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612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06" name="Oval 31">
              <a:extLst>
                <a:ext uri="{FF2B5EF4-FFF2-40B4-BE49-F238E27FC236}">
                  <a16:creationId xmlns:a16="http://schemas.microsoft.com/office/drawing/2014/main" id="{D58C87D3-F403-4F15-9476-1BBE3D590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07" name="Oval 32">
              <a:extLst>
                <a:ext uri="{FF2B5EF4-FFF2-40B4-BE49-F238E27FC236}">
                  <a16:creationId xmlns:a16="http://schemas.microsoft.com/office/drawing/2014/main" id="{6C4DBF70-BC5F-4B59-86B3-5DBA2D922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08" name="Oval 33">
              <a:extLst>
                <a:ext uri="{FF2B5EF4-FFF2-40B4-BE49-F238E27FC236}">
                  <a16:creationId xmlns:a16="http://schemas.microsoft.com/office/drawing/2014/main" id="{A7AC9495-2EDB-4916-88F6-860C84459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488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09" name="Oval 34">
              <a:extLst>
                <a:ext uri="{FF2B5EF4-FFF2-40B4-BE49-F238E27FC236}">
                  <a16:creationId xmlns:a16="http://schemas.microsoft.com/office/drawing/2014/main" id="{4AC55892-D856-4A1D-B79C-78BE5B271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10" name="Oval 35">
              <a:extLst>
                <a:ext uri="{FF2B5EF4-FFF2-40B4-BE49-F238E27FC236}">
                  <a16:creationId xmlns:a16="http://schemas.microsoft.com/office/drawing/2014/main" id="{87099054-0719-4A09-BCAD-1591D82DD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11" name="Oval 36">
              <a:extLst>
                <a:ext uri="{FF2B5EF4-FFF2-40B4-BE49-F238E27FC236}">
                  <a16:creationId xmlns:a16="http://schemas.microsoft.com/office/drawing/2014/main" id="{848C475F-CAB1-4EF7-AA3D-D62AE222D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12" name="Oval 37">
              <a:extLst>
                <a:ext uri="{FF2B5EF4-FFF2-40B4-BE49-F238E27FC236}">
                  <a16:creationId xmlns:a16="http://schemas.microsoft.com/office/drawing/2014/main" id="{DEFDA966-734D-4A2C-BD6D-07D62EC3E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13" name="Oval 38">
              <a:extLst>
                <a:ext uri="{FF2B5EF4-FFF2-40B4-BE49-F238E27FC236}">
                  <a16:creationId xmlns:a16="http://schemas.microsoft.com/office/drawing/2014/main" id="{D5DAA965-B6EE-47B3-8C33-DFD8B81B6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14" name="Oval 39">
              <a:extLst>
                <a:ext uri="{FF2B5EF4-FFF2-40B4-BE49-F238E27FC236}">
                  <a16:creationId xmlns:a16="http://schemas.microsoft.com/office/drawing/2014/main" id="{AE375339-2FDE-45D3-9A94-BD1847EE9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15" name="Oval 40">
              <a:extLst>
                <a:ext uri="{FF2B5EF4-FFF2-40B4-BE49-F238E27FC236}">
                  <a16:creationId xmlns:a16="http://schemas.microsoft.com/office/drawing/2014/main" id="{BD570DFE-CCAA-4235-9042-B4D709B62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16" name="Oval 41">
              <a:extLst>
                <a:ext uri="{FF2B5EF4-FFF2-40B4-BE49-F238E27FC236}">
                  <a16:creationId xmlns:a16="http://schemas.microsoft.com/office/drawing/2014/main" id="{65EDF429-9538-4DCF-B5AF-1FC5BF0C7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17" name="Oval 42">
              <a:extLst>
                <a:ext uri="{FF2B5EF4-FFF2-40B4-BE49-F238E27FC236}">
                  <a16:creationId xmlns:a16="http://schemas.microsoft.com/office/drawing/2014/main" id="{5E74608C-3A23-4ED8-8421-AEFDF86685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18" name="Oval 43">
              <a:extLst>
                <a:ext uri="{FF2B5EF4-FFF2-40B4-BE49-F238E27FC236}">
                  <a16:creationId xmlns:a16="http://schemas.microsoft.com/office/drawing/2014/main" id="{707C2AF7-AC1B-48AA-ABEC-C656C4757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19" name="Oval 44">
              <a:extLst>
                <a:ext uri="{FF2B5EF4-FFF2-40B4-BE49-F238E27FC236}">
                  <a16:creationId xmlns:a16="http://schemas.microsoft.com/office/drawing/2014/main" id="{18BED074-5A75-4237-BD1C-5E971B412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20" name="Oval 45">
              <a:extLst>
                <a:ext uri="{FF2B5EF4-FFF2-40B4-BE49-F238E27FC236}">
                  <a16:creationId xmlns:a16="http://schemas.microsoft.com/office/drawing/2014/main" id="{C7387A9E-B906-41F2-BCEE-1E581701D0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21" name="Oval 46">
              <a:extLst>
                <a:ext uri="{FF2B5EF4-FFF2-40B4-BE49-F238E27FC236}">
                  <a16:creationId xmlns:a16="http://schemas.microsoft.com/office/drawing/2014/main" id="{B3B84178-9CD9-4809-8790-BDAD667A8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22" name="Oval 47">
              <a:extLst>
                <a:ext uri="{FF2B5EF4-FFF2-40B4-BE49-F238E27FC236}">
                  <a16:creationId xmlns:a16="http://schemas.microsoft.com/office/drawing/2014/main" id="{65C2037F-FCEE-4D45-B716-D24412782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23" name="Oval 48">
              <a:extLst>
                <a:ext uri="{FF2B5EF4-FFF2-40B4-BE49-F238E27FC236}">
                  <a16:creationId xmlns:a16="http://schemas.microsoft.com/office/drawing/2014/main" id="{2A6029C8-9D55-4D9B-9FE4-09CEC817D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24" name="Oval 49">
              <a:extLst>
                <a:ext uri="{FF2B5EF4-FFF2-40B4-BE49-F238E27FC236}">
                  <a16:creationId xmlns:a16="http://schemas.microsoft.com/office/drawing/2014/main" id="{2E4A5FAE-E1A2-42D7-AD16-77F7E80CF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25" name="Oval 50">
              <a:extLst>
                <a:ext uri="{FF2B5EF4-FFF2-40B4-BE49-F238E27FC236}">
                  <a16:creationId xmlns:a16="http://schemas.microsoft.com/office/drawing/2014/main" id="{99C77EF0-4ED1-4CC1-BF78-FB58D973A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26" name="Oval 51">
              <a:extLst>
                <a:ext uri="{FF2B5EF4-FFF2-40B4-BE49-F238E27FC236}">
                  <a16:creationId xmlns:a16="http://schemas.microsoft.com/office/drawing/2014/main" id="{80A8D18E-5D70-4F1B-A2BC-76DB30099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27" name="Oval 52">
              <a:extLst>
                <a:ext uri="{FF2B5EF4-FFF2-40B4-BE49-F238E27FC236}">
                  <a16:creationId xmlns:a16="http://schemas.microsoft.com/office/drawing/2014/main" id="{05A1CFC2-A3DF-4437-97EC-9E2247146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28" name="Oval 53">
              <a:extLst>
                <a:ext uri="{FF2B5EF4-FFF2-40B4-BE49-F238E27FC236}">
                  <a16:creationId xmlns:a16="http://schemas.microsoft.com/office/drawing/2014/main" id="{478CE2F8-3D81-4BED-BE88-F3A7222171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29" name="Oval 54">
              <a:extLst>
                <a:ext uri="{FF2B5EF4-FFF2-40B4-BE49-F238E27FC236}">
                  <a16:creationId xmlns:a16="http://schemas.microsoft.com/office/drawing/2014/main" id="{496D3ED1-3B3F-4748-993B-8AA028ABA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30" name="Oval 55">
              <a:extLst>
                <a:ext uri="{FF2B5EF4-FFF2-40B4-BE49-F238E27FC236}">
                  <a16:creationId xmlns:a16="http://schemas.microsoft.com/office/drawing/2014/main" id="{C107EAA8-13C2-43F6-BEC4-7A165CEF7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31" name="Oval 56">
              <a:extLst>
                <a:ext uri="{FF2B5EF4-FFF2-40B4-BE49-F238E27FC236}">
                  <a16:creationId xmlns:a16="http://schemas.microsoft.com/office/drawing/2014/main" id="{1B224BC5-D6B1-4917-A45C-A8B51BAC2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32" name="Oval 57">
              <a:extLst>
                <a:ext uri="{FF2B5EF4-FFF2-40B4-BE49-F238E27FC236}">
                  <a16:creationId xmlns:a16="http://schemas.microsoft.com/office/drawing/2014/main" id="{F0CCA44D-090F-4EA2-9515-6A436AB2A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33" name="Oval 58">
              <a:extLst>
                <a:ext uri="{FF2B5EF4-FFF2-40B4-BE49-F238E27FC236}">
                  <a16:creationId xmlns:a16="http://schemas.microsoft.com/office/drawing/2014/main" id="{0AF08EF6-B8D6-4EE9-AE04-8A15B3D6B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34" name="Oval 59">
              <a:extLst>
                <a:ext uri="{FF2B5EF4-FFF2-40B4-BE49-F238E27FC236}">
                  <a16:creationId xmlns:a16="http://schemas.microsoft.com/office/drawing/2014/main" id="{C9A8231D-9928-4381-95F1-7AA346B91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35" name="Oval 60">
              <a:extLst>
                <a:ext uri="{FF2B5EF4-FFF2-40B4-BE49-F238E27FC236}">
                  <a16:creationId xmlns:a16="http://schemas.microsoft.com/office/drawing/2014/main" id="{01FB2375-647C-4C32-B4E1-314EEE9D7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36" name="Oval 61">
              <a:extLst>
                <a:ext uri="{FF2B5EF4-FFF2-40B4-BE49-F238E27FC236}">
                  <a16:creationId xmlns:a16="http://schemas.microsoft.com/office/drawing/2014/main" id="{005DB89E-EE64-4714-82F7-8DBCA3B12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37" name="Oval 62">
              <a:extLst>
                <a:ext uri="{FF2B5EF4-FFF2-40B4-BE49-F238E27FC236}">
                  <a16:creationId xmlns:a16="http://schemas.microsoft.com/office/drawing/2014/main" id="{C91CC2E4-2DAB-499F-A310-1DC51DA70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38" name="Oval 63">
              <a:extLst>
                <a:ext uri="{FF2B5EF4-FFF2-40B4-BE49-F238E27FC236}">
                  <a16:creationId xmlns:a16="http://schemas.microsoft.com/office/drawing/2014/main" id="{0B82BCFE-A74B-45C7-864B-B54AE201D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39" name="Oval 64">
              <a:extLst>
                <a:ext uri="{FF2B5EF4-FFF2-40B4-BE49-F238E27FC236}">
                  <a16:creationId xmlns:a16="http://schemas.microsoft.com/office/drawing/2014/main" id="{DD1FB4BF-AC05-4DBF-BBC7-94EC3B1FC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40" name="Oval 65">
              <a:extLst>
                <a:ext uri="{FF2B5EF4-FFF2-40B4-BE49-F238E27FC236}">
                  <a16:creationId xmlns:a16="http://schemas.microsoft.com/office/drawing/2014/main" id="{518FB8E1-3434-47C9-9480-DA81C72E3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41" name="Oval 66">
              <a:extLst>
                <a:ext uri="{FF2B5EF4-FFF2-40B4-BE49-F238E27FC236}">
                  <a16:creationId xmlns:a16="http://schemas.microsoft.com/office/drawing/2014/main" id="{DC2E0346-A5BC-4613-A538-2F49656A1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42" name="Oval 67">
              <a:extLst>
                <a:ext uri="{FF2B5EF4-FFF2-40B4-BE49-F238E27FC236}">
                  <a16:creationId xmlns:a16="http://schemas.microsoft.com/office/drawing/2014/main" id="{31BDF0E7-84D6-45F4-937A-202CCBF96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43" name="Oval 68">
              <a:extLst>
                <a:ext uri="{FF2B5EF4-FFF2-40B4-BE49-F238E27FC236}">
                  <a16:creationId xmlns:a16="http://schemas.microsoft.com/office/drawing/2014/main" id="{04FB9591-FBFF-44A4-AC95-968F44634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44" name="Oval 69">
              <a:extLst>
                <a:ext uri="{FF2B5EF4-FFF2-40B4-BE49-F238E27FC236}">
                  <a16:creationId xmlns:a16="http://schemas.microsoft.com/office/drawing/2014/main" id="{FF6CD9D9-0D8C-407A-A155-BD24436EF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488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45" name="Oval 70">
              <a:extLst>
                <a:ext uri="{FF2B5EF4-FFF2-40B4-BE49-F238E27FC236}">
                  <a16:creationId xmlns:a16="http://schemas.microsoft.com/office/drawing/2014/main" id="{9114558B-BCAE-4673-BB03-5A5A4D179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46" name="Oval 71">
              <a:extLst>
                <a:ext uri="{FF2B5EF4-FFF2-40B4-BE49-F238E27FC236}">
                  <a16:creationId xmlns:a16="http://schemas.microsoft.com/office/drawing/2014/main" id="{17A8E159-96DC-446B-BD82-FB4385B15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47" name="Oval 72">
              <a:extLst>
                <a:ext uri="{FF2B5EF4-FFF2-40B4-BE49-F238E27FC236}">
                  <a16:creationId xmlns:a16="http://schemas.microsoft.com/office/drawing/2014/main" id="{4F0EBB93-1D8C-459D-8751-B37384232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488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48" name="Oval 73">
              <a:extLst>
                <a:ext uri="{FF2B5EF4-FFF2-40B4-BE49-F238E27FC236}">
                  <a16:creationId xmlns:a16="http://schemas.microsoft.com/office/drawing/2014/main" id="{C2C41C93-33F0-4782-9D5B-F0534AD6C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49" name="Oval 74">
              <a:extLst>
                <a:ext uri="{FF2B5EF4-FFF2-40B4-BE49-F238E27FC236}">
                  <a16:creationId xmlns:a16="http://schemas.microsoft.com/office/drawing/2014/main" id="{9357F5D1-ADCA-45F0-9D24-E8EC4D25F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50" name="Oval 75">
              <a:extLst>
                <a:ext uri="{FF2B5EF4-FFF2-40B4-BE49-F238E27FC236}">
                  <a16:creationId xmlns:a16="http://schemas.microsoft.com/office/drawing/2014/main" id="{2D265A9F-CAE0-472B-A50E-579B74DD6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51" name="Oval 76">
              <a:extLst>
                <a:ext uri="{FF2B5EF4-FFF2-40B4-BE49-F238E27FC236}">
                  <a16:creationId xmlns:a16="http://schemas.microsoft.com/office/drawing/2014/main" id="{693517AF-AC3F-484F-98F6-B4E2E2028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52" name="Oval 77">
              <a:extLst>
                <a:ext uri="{FF2B5EF4-FFF2-40B4-BE49-F238E27FC236}">
                  <a16:creationId xmlns:a16="http://schemas.microsoft.com/office/drawing/2014/main" id="{BC5C8989-415A-4EF0-BDA3-205FAE71B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70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53" name="Oval 78">
              <a:extLst>
                <a:ext uri="{FF2B5EF4-FFF2-40B4-BE49-F238E27FC236}">
                  <a16:creationId xmlns:a16="http://schemas.microsoft.com/office/drawing/2014/main" id="{3FB3CD0D-C87C-49E8-A12B-C6C93B087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54" name="Oval 79">
              <a:extLst>
                <a:ext uri="{FF2B5EF4-FFF2-40B4-BE49-F238E27FC236}">
                  <a16:creationId xmlns:a16="http://schemas.microsoft.com/office/drawing/2014/main" id="{76493535-CE04-44C8-8690-7F6065D73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55" name="Oval 80">
              <a:extLst>
                <a:ext uri="{FF2B5EF4-FFF2-40B4-BE49-F238E27FC236}">
                  <a16:creationId xmlns:a16="http://schemas.microsoft.com/office/drawing/2014/main" id="{929FC3FF-CFB0-4376-93DC-D05AA12A6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56" name="Oval 81">
              <a:extLst>
                <a:ext uri="{FF2B5EF4-FFF2-40B4-BE49-F238E27FC236}">
                  <a16:creationId xmlns:a16="http://schemas.microsoft.com/office/drawing/2014/main" id="{823386C6-0964-43AC-8AC9-CAFB63FE3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57" name="Oval 82">
              <a:extLst>
                <a:ext uri="{FF2B5EF4-FFF2-40B4-BE49-F238E27FC236}">
                  <a16:creationId xmlns:a16="http://schemas.microsoft.com/office/drawing/2014/main" id="{917529C7-36DE-443D-B6B7-A1B912F78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68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58" name="Oval 83">
              <a:extLst>
                <a:ext uri="{FF2B5EF4-FFF2-40B4-BE49-F238E27FC236}">
                  <a16:creationId xmlns:a16="http://schemas.microsoft.com/office/drawing/2014/main" id="{644B0A9F-E43F-45F9-8E85-FEFF1FBE6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59" name="Oval 84">
              <a:extLst>
                <a:ext uri="{FF2B5EF4-FFF2-40B4-BE49-F238E27FC236}">
                  <a16:creationId xmlns:a16="http://schemas.microsoft.com/office/drawing/2014/main" id="{A820245C-332D-4361-AF2E-7E0427669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68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60" name="Oval 85">
              <a:extLst>
                <a:ext uri="{FF2B5EF4-FFF2-40B4-BE49-F238E27FC236}">
                  <a16:creationId xmlns:a16="http://schemas.microsoft.com/office/drawing/2014/main" id="{514811EA-CAE5-4A50-810C-DA670E499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80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61" name="Oval 86">
              <a:extLst>
                <a:ext uri="{FF2B5EF4-FFF2-40B4-BE49-F238E27FC236}">
                  <a16:creationId xmlns:a16="http://schemas.microsoft.com/office/drawing/2014/main" id="{7D909484-1FBB-4792-A61D-E4618C9E0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90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62" name="Oval 87">
              <a:extLst>
                <a:ext uri="{FF2B5EF4-FFF2-40B4-BE49-F238E27FC236}">
                  <a16:creationId xmlns:a16="http://schemas.microsoft.com/office/drawing/2014/main" id="{F9422D2F-64B0-49FA-96CA-37C3BF4D8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63" name="Oval 88">
              <a:extLst>
                <a:ext uri="{FF2B5EF4-FFF2-40B4-BE49-F238E27FC236}">
                  <a16:creationId xmlns:a16="http://schemas.microsoft.com/office/drawing/2014/main" id="{15ECEB0F-9D53-456C-853A-396040D8A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64" name="Oval 89">
              <a:extLst>
                <a:ext uri="{FF2B5EF4-FFF2-40B4-BE49-F238E27FC236}">
                  <a16:creationId xmlns:a16="http://schemas.microsoft.com/office/drawing/2014/main" id="{6E28D38A-C402-4D13-A11A-CEE79BAFD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65" name="Oval 90">
              <a:extLst>
                <a:ext uri="{FF2B5EF4-FFF2-40B4-BE49-F238E27FC236}">
                  <a16:creationId xmlns:a16="http://schemas.microsoft.com/office/drawing/2014/main" id="{ACF55E33-DB00-4E71-BBC4-740ABE238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66" name="Oval 91">
              <a:extLst>
                <a:ext uri="{FF2B5EF4-FFF2-40B4-BE49-F238E27FC236}">
                  <a16:creationId xmlns:a16="http://schemas.microsoft.com/office/drawing/2014/main" id="{3EBD1C15-FE9B-4341-8EEB-E47C867E8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67" name="Oval 92">
              <a:extLst>
                <a:ext uri="{FF2B5EF4-FFF2-40B4-BE49-F238E27FC236}">
                  <a16:creationId xmlns:a16="http://schemas.microsoft.com/office/drawing/2014/main" id="{A6C33D03-1187-4F0E-90A9-6D954DF16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68" name="Oval 93">
              <a:extLst>
                <a:ext uri="{FF2B5EF4-FFF2-40B4-BE49-F238E27FC236}">
                  <a16:creationId xmlns:a16="http://schemas.microsoft.com/office/drawing/2014/main" id="{C22CACBF-4BB5-4B60-AFB4-3CA8CDFF8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69" name="Oval 94">
              <a:extLst>
                <a:ext uri="{FF2B5EF4-FFF2-40B4-BE49-F238E27FC236}">
                  <a16:creationId xmlns:a16="http://schemas.microsoft.com/office/drawing/2014/main" id="{BAB1F077-E84A-427E-B850-600504C96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70" name="Oval 95">
              <a:extLst>
                <a:ext uri="{FF2B5EF4-FFF2-40B4-BE49-F238E27FC236}">
                  <a16:creationId xmlns:a16="http://schemas.microsoft.com/office/drawing/2014/main" id="{B40D9C02-1C5D-43EB-93C4-7FBCBF247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71" name="Oval 96">
              <a:extLst>
                <a:ext uri="{FF2B5EF4-FFF2-40B4-BE49-F238E27FC236}">
                  <a16:creationId xmlns:a16="http://schemas.microsoft.com/office/drawing/2014/main" id="{BB28A32D-E806-411D-8271-94C241E37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72" name="Oval 97">
              <a:extLst>
                <a:ext uri="{FF2B5EF4-FFF2-40B4-BE49-F238E27FC236}">
                  <a16:creationId xmlns:a16="http://schemas.microsoft.com/office/drawing/2014/main" id="{BE91E930-9FB0-46D3-AA1A-F4D6BDA82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73" name="Oval 98">
              <a:extLst>
                <a:ext uri="{FF2B5EF4-FFF2-40B4-BE49-F238E27FC236}">
                  <a16:creationId xmlns:a16="http://schemas.microsoft.com/office/drawing/2014/main" id="{5ACCD3D6-4F20-4464-8134-72E67B42F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74" name="Oval 99">
              <a:extLst>
                <a:ext uri="{FF2B5EF4-FFF2-40B4-BE49-F238E27FC236}">
                  <a16:creationId xmlns:a16="http://schemas.microsoft.com/office/drawing/2014/main" id="{A51B265B-7FDF-4288-86B3-4FEDA58EE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75" name="Oval 100">
              <a:extLst>
                <a:ext uri="{FF2B5EF4-FFF2-40B4-BE49-F238E27FC236}">
                  <a16:creationId xmlns:a16="http://schemas.microsoft.com/office/drawing/2014/main" id="{63AFB740-765D-4EA1-AA1F-21FBD3018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76" name="Oval 101">
              <a:extLst>
                <a:ext uri="{FF2B5EF4-FFF2-40B4-BE49-F238E27FC236}">
                  <a16:creationId xmlns:a16="http://schemas.microsoft.com/office/drawing/2014/main" id="{28A8BC91-3049-4CD0-8A73-74F2240C3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77" name="Oval 102">
              <a:extLst>
                <a:ext uri="{FF2B5EF4-FFF2-40B4-BE49-F238E27FC236}">
                  <a16:creationId xmlns:a16="http://schemas.microsoft.com/office/drawing/2014/main" id="{A7C95A84-751C-43BF-BAD9-D98340A28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78" name="Oval 103">
              <a:extLst>
                <a:ext uri="{FF2B5EF4-FFF2-40B4-BE49-F238E27FC236}">
                  <a16:creationId xmlns:a16="http://schemas.microsoft.com/office/drawing/2014/main" id="{66C4956D-F754-44D2-B5B2-0A53C4A91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79" name="Oval 104">
              <a:extLst>
                <a:ext uri="{FF2B5EF4-FFF2-40B4-BE49-F238E27FC236}">
                  <a16:creationId xmlns:a16="http://schemas.microsoft.com/office/drawing/2014/main" id="{AA3033D0-BA04-4C7C-A99D-D81F734AD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80" name="Oval 105">
              <a:extLst>
                <a:ext uri="{FF2B5EF4-FFF2-40B4-BE49-F238E27FC236}">
                  <a16:creationId xmlns:a16="http://schemas.microsoft.com/office/drawing/2014/main" id="{7A153BF8-D62A-4EED-8215-2EE161A38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488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81" name="Oval 106">
              <a:extLst>
                <a:ext uri="{FF2B5EF4-FFF2-40B4-BE49-F238E27FC236}">
                  <a16:creationId xmlns:a16="http://schemas.microsoft.com/office/drawing/2014/main" id="{C73DE2D1-5012-4678-9175-F23488ECB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82" name="Oval 107">
              <a:extLst>
                <a:ext uri="{FF2B5EF4-FFF2-40B4-BE49-F238E27FC236}">
                  <a16:creationId xmlns:a16="http://schemas.microsoft.com/office/drawing/2014/main" id="{4017240D-487E-4F83-ABB7-0EAC1C782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68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83" name="Oval 108">
              <a:extLst>
                <a:ext uri="{FF2B5EF4-FFF2-40B4-BE49-F238E27FC236}">
                  <a16:creationId xmlns:a16="http://schemas.microsoft.com/office/drawing/2014/main" id="{ABBAF6F4-D354-4B57-88B9-F0F42705C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84" name="Oval 109">
              <a:extLst>
                <a:ext uri="{FF2B5EF4-FFF2-40B4-BE49-F238E27FC236}">
                  <a16:creationId xmlns:a16="http://schemas.microsoft.com/office/drawing/2014/main" id="{48B50D53-F94B-4A64-9C73-040CE3B0A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85" name="Oval 110">
              <a:extLst>
                <a:ext uri="{FF2B5EF4-FFF2-40B4-BE49-F238E27FC236}">
                  <a16:creationId xmlns:a16="http://schemas.microsoft.com/office/drawing/2014/main" id="{7F8BC929-AF3E-41B4-B67D-9EE7E4473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86" name="Oval 111">
              <a:extLst>
                <a:ext uri="{FF2B5EF4-FFF2-40B4-BE49-F238E27FC236}">
                  <a16:creationId xmlns:a16="http://schemas.microsoft.com/office/drawing/2014/main" id="{FC9FB3A2-0107-41D8-9925-8113BF3C6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87" name="Oval 112">
              <a:extLst>
                <a:ext uri="{FF2B5EF4-FFF2-40B4-BE49-F238E27FC236}">
                  <a16:creationId xmlns:a16="http://schemas.microsoft.com/office/drawing/2014/main" id="{71ED1E18-A709-494C-A1F0-95C325167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88" name="Oval 113">
              <a:extLst>
                <a:ext uri="{FF2B5EF4-FFF2-40B4-BE49-F238E27FC236}">
                  <a16:creationId xmlns:a16="http://schemas.microsoft.com/office/drawing/2014/main" id="{4352F501-5969-49E1-A336-6C87D64B7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89" name="Oval 114">
              <a:extLst>
                <a:ext uri="{FF2B5EF4-FFF2-40B4-BE49-F238E27FC236}">
                  <a16:creationId xmlns:a16="http://schemas.microsoft.com/office/drawing/2014/main" id="{C181BEB6-34BA-425B-B779-A47BF390A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90" name="Oval 115">
              <a:extLst>
                <a:ext uri="{FF2B5EF4-FFF2-40B4-BE49-F238E27FC236}">
                  <a16:creationId xmlns:a16="http://schemas.microsoft.com/office/drawing/2014/main" id="{DEDE4095-91FC-44DE-BA8D-234D452D7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91" name="Oval 116">
              <a:extLst>
                <a:ext uri="{FF2B5EF4-FFF2-40B4-BE49-F238E27FC236}">
                  <a16:creationId xmlns:a16="http://schemas.microsoft.com/office/drawing/2014/main" id="{579E899E-2C37-4CEE-B934-A9AE27119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92" name="Oval 117">
              <a:extLst>
                <a:ext uri="{FF2B5EF4-FFF2-40B4-BE49-F238E27FC236}">
                  <a16:creationId xmlns:a16="http://schemas.microsoft.com/office/drawing/2014/main" id="{D1A86691-46C7-4998-B050-D51C6F9E5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68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93" name="Oval 118">
              <a:extLst>
                <a:ext uri="{FF2B5EF4-FFF2-40B4-BE49-F238E27FC236}">
                  <a16:creationId xmlns:a16="http://schemas.microsoft.com/office/drawing/2014/main" id="{0B617D45-56FD-4D55-8C5F-C3C7A629EA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94" name="Oval 119">
              <a:extLst>
                <a:ext uri="{FF2B5EF4-FFF2-40B4-BE49-F238E27FC236}">
                  <a16:creationId xmlns:a16="http://schemas.microsoft.com/office/drawing/2014/main" id="{DBC87878-6C27-4309-97EC-CE8ED3964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488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95" name="Oval 120">
              <a:extLst>
                <a:ext uri="{FF2B5EF4-FFF2-40B4-BE49-F238E27FC236}">
                  <a16:creationId xmlns:a16="http://schemas.microsoft.com/office/drawing/2014/main" id="{B2DECD71-EC09-47CC-9F46-CE3871A55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96" name="Oval 121">
              <a:extLst>
                <a:ext uri="{FF2B5EF4-FFF2-40B4-BE49-F238E27FC236}">
                  <a16:creationId xmlns:a16="http://schemas.microsoft.com/office/drawing/2014/main" id="{279D2F40-8C8F-45ED-8189-67B7603CE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68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97" name="Oval 122">
              <a:extLst>
                <a:ext uri="{FF2B5EF4-FFF2-40B4-BE49-F238E27FC236}">
                  <a16:creationId xmlns:a16="http://schemas.microsoft.com/office/drawing/2014/main" id="{1A833FA2-CC95-4240-8FF8-031FBB61E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98" name="Oval 123">
              <a:extLst>
                <a:ext uri="{FF2B5EF4-FFF2-40B4-BE49-F238E27FC236}">
                  <a16:creationId xmlns:a16="http://schemas.microsoft.com/office/drawing/2014/main" id="{0E580D33-6758-4629-89E8-741132DBD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699" name="Oval 124">
              <a:extLst>
                <a:ext uri="{FF2B5EF4-FFF2-40B4-BE49-F238E27FC236}">
                  <a16:creationId xmlns:a16="http://schemas.microsoft.com/office/drawing/2014/main" id="{6DD0DF5A-5152-4F0B-B2D8-59174794C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68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700" name="Oval 125">
              <a:extLst>
                <a:ext uri="{FF2B5EF4-FFF2-40B4-BE49-F238E27FC236}">
                  <a16:creationId xmlns:a16="http://schemas.microsoft.com/office/drawing/2014/main" id="{3E8FB5C4-2FB2-4C31-947A-838006E63B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701" name="Oval 126">
              <a:extLst>
                <a:ext uri="{FF2B5EF4-FFF2-40B4-BE49-F238E27FC236}">
                  <a16:creationId xmlns:a16="http://schemas.microsoft.com/office/drawing/2014/main" id="{7B6754B7-C9B0-45D9-97AC-00572B10F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702" name="Oval 127">
              <a:extLst>
                <a:ext uri="{FF2B5EF4-FFF2-40B4-BE49-F238E27FC236}">
                  <a16:creationId xmlns:a16="http://schemas.microsoft.com/office/drawing/2014/main" id="{46E27114-CC6E-4C1A-9E6E-C303A6F82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703" name="Oval 128">
              <a:extLst>
                <a:ext uri="{FF2B5EF4-FFF2-40B4-BE49-F238E27FC236}">
                  <a16:creationId xmlns:a16="http://schemas.microsoft.com/office/drawing/2014/main" id="{8E7E96A2-EF36-49EB-9D35-D627FBDAC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704" name="Oval 129">
              <a:extLst>
                <a:ext uri="{FF2B5EF4-FFF2-40B4-BE49-F238E27FC236}">
                  <a16:creationId xmlns:a16="http://schemas.microsoft.com/office/drawing/2014/main" id="{7B5B659A-E514-4CEF-8EF6-E15C7D61E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705" name="Oval 130">
              <a:extLst>
                <a:ext uri="{FF2B5EF4-FFF2-40B4-BE49-F238E27FC236}">
                  <a16:creationId xmlns:a16="http://schemas.microsoft.com/office/drawing/2014/main" id="{AF93DD1A-F155-47E7-898A-0F0A0AE91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706" name="Oval 131">
              <a:extLst>
                <a:ext uri="{FF2B5EF4-FFF2-40B4-BE49-F238E27FC236}">
                  <a16:creationId xmlns:a16="http://schemas.microsoft.com/office/drawing/2014/main" id="{015311DC-DE1F-42B9-9AA0-FE8B0935D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707" name="Oval 132">
              <a:extLst>
                <a:ext uri="{FF2B5EF4-FFF2-40B4-BE49-F238E27FC236}">
                  <a16:creationId xmlns:a16="http://schemas.microsoft.com/office/drawing/2014/main" id="{3F85C16E-4350-4BB9-9003-3DD2F1DF9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708" name="Oval 133">
              <a:extLst>
                <a:ext uri="{FF2B5EF4-FFF2-40B4-BE49-F238E27FC236}">
                  <a16:creationId xmlns:a16="http://schemas.microsoft.com/office/drawing/2014/main" id="{9BBED91D-9F64-4E74-9C22-91B57E420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709" name="Oval 134">
              <a:extLst>
                <a:ext uri="{FF2B5EF4-FFF2-40B4-BE49-F238E27FC236}">
                  <a16:creationId xmlns:a16="http://schemas.microsoft.com/office/drawing/2014/main" id="{262C5FC4-8EFB-4B0D-BDD1-15DE66B80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710" name="Oval 135">
              <a:extLst>
                <a:ext uri="{FF2B5EF4-FFF2-40B4-BE49-F238E27FC236}">
                  <a16:creationId xmlns:a16="http://schemas.microsoft.com/office/drawing/2014/main" id="{E5F56077-7CA7-45CE-8BB4-2255A2384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711" name="Oval 136">
              <a:extLst>
                <a:ext uri="{FF2B5EF4-FFF2-40B4-BE49-F238E27FC236}">
                  <a16:creationId xmlns:a16="http://schemas.microsoft.com/office/drawing/2014/main" id="{66BF1246-ADF4-4C68-8F93-A08076EBF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712" name="Oval 137">
              <a:extLst>
                <a:ext uri="{FF2B5EF4-FFF2-40B4-BE49-F238E27FC236}">
                  <a16:creationId xmlns:a16="http://schemas.microsoft.com/office/drawing/2014/main" id="{A91B0178-BA45-4A16-A1D1-017CB3F34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713" name="Oval 138">
              <a:extLst>
                <a:ext uri="{FF2B5EF4-FFF2-40B4-BE49-F238E27FC236}">
                  <a16:creationId xmlns:a16="http://schemas.microsoft.com/office/drawing/2014/main" id="{364E58C9-5551-40B3-B8EF-65BDEDD9E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3714" name="Oval 139">
              <a:extLst>
                <a:ext uri="{FF2B5EF4-FFF2-40B4-BE49-F238E27FC236}">
                  <a16:creationId xmlns:a16="http://schemas.microsoft.com/office/drawing/2014/main" id="{08ED0829-0AE8-4109-BC86-BE5FBC90C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9" name="TextBox 138">
            <a:extLst>
              <a:ext uri="{FF2B5EF4-FFF2-40B4-BE49-F238E27FC236}">
                <a16:creationId xmlns:a16="http://schemas.microsoft.com/office/drawing/2014/main" id="{9D3ED115-9F32-47E2-80B4-D3FC1A91E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743201"/>
            <a:ext cx="701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How many moles of NaCl are contained in 250.</a:t>
            </a:r>
            <a:r>
              <a:rPr lang="en-US" altLang="en-US" sz="2000">
                <a:solidFill>
                  <a:srgbClr val="000000"/>
                </a:solidFill>
              </a:rPr>
              <a:t>mL</a:t>
            </a:r>
            <a:r>
              <a:rPr lang="en-US" altLang="en-US">
                <a:solidFill>
                  <a:srgbClr val="000000"/>
                </a:solidFill>
              </a:rPr>
              <a:t> of solution with a concentration of 1.25 M?</a:t>
            </a:r>
          </a:p>
        </p:txBody>
      </p:sp>
      <p:sp>
        <p:nvSpPr>
          <p:cNvPr id="23557" name="Oval 140">
            <a:extLst>
              <a:ext uri="{FF2B5EF4-FFF2-40B4-BE49-F238E27FC236}">
                <a16:creationId xmlns:a16="http://schemas.microsoft.com/office/drawing/2014/main" id="{B451FAD5-FA2A-435E-B58E-5E5FE94B8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352801"/>
            <a:ext cx="152400" cy="206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8" name="Oval 141">
            <a:extLst>
              <a:ext uri="{FF2B5EF4-FFF2-40B4-BE49-F238E27FC236}">
                <a16:creationId xmlns:a16="http://schemas.microsoft.com/office/drawing/2014/main" id="{12CA4CFA-1BAF-4457-A7CC-5D0C5309D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886201"/>
            <a:ext cx="152400" cy="206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9" name="Oval 140">
            <a:extLst>
              <a:ext uri="{FF2B5EF4-FFF2-40B4-BE49-F238E27FC236}">
                <a16:creationId xmlns:a16="http://schemas.microsoft.com/office/drawing/2014/main" id="{22AAFE7D-85C5-42A5-96B6-61BE1AFA5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657601"/>
            <a:ext cx="152400" cy="206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60" name="Oval 141">
            <a:extLst>
              <a:ext uri="{FF2B5EF4-FFF2-40B4-BE49-F238E27FC236}">
                <a16:creationId xmlns:a16="http://schemas.microsoft.com/office/drawing/2014/main" id="{9CAEB1F0-A65D-4A12-8BE0-FBDD491D2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276601"/>
            <a:ext cx="152400" cy="206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61" name="Oval 140">
            <a:extLst>
              <a:ext uri="{FF2B5EF4-FFF2-40B4-BE49-F238E27FC236}">
                <a16:creationId xmlns:a16="http://schemas.microsoft.com/office/drawing/2014/main" id="{B3B2C4B7-0625-4F8C-9439-BB56EEA6B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10001"/>
            <a:ext cx="152400" cy="206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62" name="Oval 141">
            <a:extLst>
              <a:ext uri="{FF2B5EF4-FFF2-40B4-BE49-F238E27FC236}">
                <a16:creationId xmlns:a16="http://schemas.microsoft.com/office/drawing/2014/main" id="{E079DFBA-6CD8-4248-AD32-E97262D84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114801"/>
            <a:ext cx="152400" cy="206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63" name="Rectangle 145">
            <a:extLst>
              <a:ext uri="{FF2B5EF4-FFF2-40B4-BE49-F238E27FC236}">
                <a16:creationId xmlns:a16="http://schemas.microsoft.com/office/drawing/2014/main" id="{165A8C31-EF67-4452-BC91-2FB98DF37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524000"/>
            <a:ext cx="23622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108546" name="Object 2">
            <a:extLst>
              <a:ext uri="{FF2B5EF4-FFF2-40B4-BE49-F238E27FC236}">
                <a16:creationId xmlns:a16="http://schemas.microsoft.com/office/drawing/2014/main" id="{BBF833B3-AB62-45EC-BEB6-C918968F3A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67625" y="3752851"/>
          <a:ext cx="2190750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3" imgW="1117600" imgH="850900" progId="Equation.DSMT4">
                  <p:embed/>
                </p:oleObj>
              </mc:Choice>
              <mc:Fallback>
                <p:oleObj name="Equation" r:id="rId3" imgW="1117600" imgH="850900" progId="Equation.DSMT4">
                  <p:embed/>
                  <p:pic>
                    <p:nvPicPr>
                      <p:cNvPr id="108546" name="Object 2">
                        <a:extLst>
                          <a:ext uri="{FF2B5EF4-FFF2-40B4-BE49-F238E27FC236}">
                            <a16:creationId xmlns:a16="http://schemas.microsoft.com/office/drawing/2014/main" id="{BBF833B3-AB62-45EC-BEB6-C918968F3A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3752851"/>
                        <a:ext cx="2190750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7" name="Object 3">
            <a:extLst>
              <a:ext uri="{FF2B5EF4-FFF2-40B4-BE49-F238E27FC236}">
                <a16:creationId xmlns:a16="http://schemas.microsoft.com/office/drawing/2014/main" id="{BECD8B4C-CA57-457F-B7AD-06D9ECD933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4724401"/>
          <a:ext cx="43180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5" imgW="2514600" imgH="431800" progId="Equation.DSMT4">
                  <p:embed/>
                </p:oleObj>
              </mc:Choice>
              <mc:Fallback>
                <p:oleObj name="Equation" r:id="rId5" imgW="2514600" imgH="431800" progId="Equation.DSMT4">
                  <p:embed/>
                  <p:pic>
                    <p:nvPicPr>
                      <p:cNvPr id="108547" name="Object 3">
                        <a:extLst>
                          <a:ext uri="{FF2B5EF4-FFF2-40B4-BE49-F238E27FC236}">
                            <a16:creationId xmlns:a16="http://schemas.microsoft.com/office/drawing/2014/main" id="{BECD8B4C-CA57-457F-B7AD-06D9ECD933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724401"/>
                        <a:ext cx="431800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Oval 140">
            <a:extLst>
              <a:ext uri="{FF2B5EF4-FFF2-40B4-BE49-F238E27FC236}">
                <a16:creationId xmlns:a16="http://schemas.microsoft.com/office/drawing/2014/main" id="{F8428E01-4D30-4752-B967-E4AB7882D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038601"/>
            <a:ext cx="152400" cy="206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67" name="Oval 141">
            <a:extLst>
              <a:ext uri="{FF2B5EF4-FFF2-40B4-BE49-F238E27FC236}">
                <a16:creationId xmlns:a16="http://schemas.microsoft.com/office/drawing/2014/main" id="{6ADB5C1F-34D5-4AC5-99DD-3FB8E0FED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352801"/>
            <a:ext cx="152400" cy="206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68" name="Oval 140">
            <a:extLst>
              <a:ext uri="{FF2B5EF4-FFF2-40B4-BE49-F238E27FC236}">
                <a16:creationId xmlns:a16="http://schemas.microsoft.com/office/drawing/2014/main" id="{E0E4F5FD-D3F3-46FF-98ED-725F81C4D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14801"/>
            <a:ext cx="152400" cy="206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69" name="Oval 141">
            <a:extLst>
              <a:ext uri="{FF2B5EF4-FFF2-40B4-BE49-F238E27FC236}">
                <a16:creationId xmlns:a16="http://schemas.microsoft.com/office/drawing/2014/main" id="{66137774-6371-41AF-946E-8FDF88888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733801"/>
            <a:ext cx="152400" cy="206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70" name="Oval 140">
            <a:extLst>
              <a:ext uri="{FF2B5EF4-FFF2-40B4-BE49-F238E27FC236}">
                <a16:creationId xmlns:a16="http://schemas.microsoft.com/office/drawing/2014/main" id="{C1FFD6FD-AA26-4C76-BB68-73AF12C9C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429001"/>
            <a:ext cx="152400" cy="206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71" name="Oval 141">
            <a:extLst>
              <a:ext uri="{FF2B5EF4-FFF2-40B4-BE49-F238E27FC236}">
                <a16:creationId xmlns:a16="http://schemas.microsoft.com/office/drawing/2014/main" id="{B7BF039D-9DC2-4188-A819-678688F5C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124201"/>
            <a:ext cx="152400" cy="206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23572" name="Picture 6" descr="faq_co3.jpg">
            <a:extLst>
              <a:ext uri="{FF2B5EF4-FFF2-40B4-BE49-F238E27FC236}">
                <a16:creationId xmlns:a16="http://schemas.microsoft.com/office/drawing/2014/main" id="{48A3A2C6-29D0-40A0-A49E-B227D51228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26" b="32500"/>
          <a:stretch>
            <a:fillRect/>
          </a:stretch>
        </p:blipFill>
        <p:spPr bwMode="auto">
          <a:xfrm>
            <a:off x="3429000" y="762000"/>
            <a:ext cx="52974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4603" name="Object 155">
            <a:extLst>
              <a:ext uri="{FF2B5EF4-FFF2-40B4-BE49-F238E27FC236}">
                <a16:creationId xmlns:a16="http://schemas.microsoft.com/office/drawing/2014/main" id="{19124E65-26E6-40AB-91B2-A1BCD0FFA1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5867400"/>
          <a:ext cx="4167188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8" imgW="2120900" imgH="431800" progId="Equation.DSMT4">
                  <p:embed/>
                </p:oleObj>
              </mc:Choice>
              <mc:Fallback>
                <p:oleObj name="Equation" r:id="rId8" imgW="2120900" imgH="431800" progId="Equation.DSMT4">
                  <p:embed/>
                  <p:pic>
                    <p:nvPicPr>
                      <p:cNvPr id="104603" name="Object 155">
                        <a:extLst>
                          <a:ext uri="{FF2B5EF4-FFF2-40B4-BE49-F238E27FC236}">
                            <a16:creationId xmlns:a16="http://schemas.microsoft.com/office/drawing/2014/main" id="{19124E65-26E6-40AB-91B2-A1BCD0FFA1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867400"/>
                        <a:ext cx="4167188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4" name="Oval 140">
            <a:extLst>
              <a:ext uri="{FF2B5EF4-FFF2-40B4-BE49-F238E27FC236}">
                <a16:creationId xmlns:a16="http://schemas.microsoft.com/office/drawing/2014/main" id="{769ACD22-D1D9-46C9-BCF8-4C7CF6A46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133601"/>
            <a:ext cx="152400" cy="206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75" name="Oval 141">
            <a:extLst>
              <a:ext uri="{FF2B5EF4-FFF2-40B4-BE49-F238E27FC236}">
                <a16:creationId xmlns:a16="http://schemas.microsoft.com/office/drawing/2014/main" id="{CF7F4FE8-B6DC-4AA3-BDD4-5049E9F8D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133601"/>
            <a:ext cx="152400" cy="206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76" name="TextBox 137">
            <a:extLst>
              <a:ext uri="{FF2B5EF4-FFF2-40B4-BE49-F238E27FC236}">
                <a16:creationId xmlns:a16="http://schemas.microsoft.com/office/drawing/2014/main" id="{E947AC8C-0D30-4C5D-AF31-54EB79AAF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362201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NaCl</a:t>
            </a:r>
          </a:p>
        </p:txBody>
      </p:sp>
      <p:graphicFrame>
        <p:nvGraphicFramePr>
          <p:cNvPr id="3" name="Object 156">
            <a:extLst>
              <a:ext uri="{FF2B5EF4-FFF2-40B4-BE49-F238E27FC236}">
                <a16:creationId xmlns:a16="http://schemas.microsoft.com/office/drawing/2014/main" id="{65B3F75E-E1BD-4DE2-A0C3-EA0B0BC3BA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1" y="3810000"/>
          <a:ext cx="24606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10" imgW="1155700" imgH="393700" progId="Equation.DSMT4">
                  <p:embed/>
                </p:oleObj>
              </mc:Choice>
              <mc:Fallback>
                <p:oleObj name="Equation" r:id="rId10" imgW="1155700" imgH="393700" progId="Equation.DSMT4">
                  <p:embed/>
                  <p:pic>
                    <p:nvPicPr>
                      <p:cNvPr id="3" name="Object 156">
                        <a:extLst>
                          <a:ext uri="{FF2B5EF4-FFF2-40B4-BE49-F238E27FC236}">
                            <a16:creationId xmlns:a16="http://schemas.microsoft.com/office/drawing/2014/main" id="{65B3F75E-E1BD-4DE2-A0C3-EA0B0BC3BA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1" y="3810000"/>
                        <a:ext cx="24606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05" name="Text Box 157">
            <a:extLst>
              <a:ext uri="{FF2B5EF4-FFF2-40B4-BE49-F238E27FC236}">
                <a16:creationId xmlns:a16="http://schemas.microsoft.com/office/drawing/2014/main" id="{066B6CA6-37B8-4515-B94C-DBB8C11F4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562601"/>
            <a:ext cx="678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3300"/>
                </a:solidFill>
              </a:rPr>
              <a:t>   Volume     x   concentration     =     moles solute </a:t>
            </a:r>
          </a:p>
        </p:txBody>
      </p:sp>
      <p:sp>
        <p:nvSpPr>
          <p:cNvPr id="104606" name="Rectangle 158">
            <a:extLst>
              <a:ext uri="{FF2B5EF4-FFF2-40B4-BE49-F238E27FC236}">
                <a16:creationId xmlns:a16="http://schemas.microsoft.com/office/drawing/2014/main" id="{9ABDA6F0-F911-4137-B0FD-A569049B9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572000"/>
            <a:ext cx="2057400" cy="9144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4607" name="Line 159">
            <a:extLst>
              <a:ext uri="{FF2B5EF4-FFF2-40B4-BE49-F238E27FC236}">
                <a16:creationId xmlns:a16="http://schemas.microsoft.com/office/drawing/2014/main" id="{6B7AC30E-C39D-4B34-9553-4605CC7D003D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3600" y="5029200"/>
            <a:ext cx="228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4608" name="Line 160">
            <a:extLst>
              <a:ext uri="{FF2B5EF4-FFF2-40B4-BE49-F238E27FC236}">
                <a16:creationId xmlns:a16="http://schemas.microsoft.com/office/drawing/2014/main" id="{CF9DF1CE-E865-441B-8B09-10447B13E6F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829800" y="3581400"/>
            <a:ext cx="152400" cy="1447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4609" name="Line 161">
            <a:extLst>
              <a:ext uri="{FF2B5EF4-FFF2-40B4-BE49-F238E27FC236}">
                <a16:creationId xmlns:a16="http://schemas.microsoft.com/office/drawing/2014/main" id="{D7E6C547-C828-4438-8A95-1170C8B0F9C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3505200"/>
            <a:ext cx="91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4610" name="Line 162">
            <a:extLst>
              <a:ext uri="{FF2B5EF4-FFF2-40B4-BE49-F238E27FC236}">
                <a16:creationId xmlns:a16="http://schemas.microsoft.com/office/drawing/2014/main" id="{CE9C988E-5A53-4789-9E30-7D8FA1BF82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0838" y="6172200"/>
            <a:ext cx="1397000" cy="152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4611" name="Line 163">
            <a:extLst>
              <a:ext uri="{FF2B5EF4-FFF2-40B4-BE49-F238E27FC236}">
                <a16:creationId xmlns:a16="http://schemas.microsoft.com/office/drawing/2014/main" id="{6E6E72FD-50F7-4607-955C-68F7868DA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3438" y="6400800"/>
            <a:ext cx="1397000" cy="152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2212" name="Object 164">
            <a:extLst>
              <a:ext uri="{FF2B5EF4-FFF2-40B4-BE49-F238E27FC236}">
                <a16:creationId xmlns:a16="http://schemas.microsoft.com/office/drawing/2014/main" id="{1BBD73F2-FA5B-476C-8500-2811F74D4F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43800" y="6019801"/>
          <a:ext cx="27432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12" imgW="1219200" imgH="190500" progId="Equation.DSMT4">
                  <p:embed/>
                </p:oleObj>
              </mc:Choice>
              <mc:Fallback>
                <p:oleObj name="Equation" r:id="rId12" imgW="1219200" imgH="190500" progId="Equation.DSMT4">
                  <p:embed/>
                  <p:pic>
                    <p:nvPicPr>
                      <p:cNvPr id="2212" name="Object 164">
                        <a:extLst>
                          <a:ext uri="{FF2B5EF4-FFF2-40B4-BE49-F238E27FC236}">
                            <a16:creationId xmlns:a16="http://schemas.microsoft.com/office/drawing/2014/main" id="{1BBD73F2-FA5B-476C-8500-2811F74D4F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6019801"/>
                        <a:ext cx="27432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4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4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4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4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4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4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4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04605" grpId="0"/>
      <p:bldP spid="1046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0FEC8BA4-24CB-4E83-A271-500F16DEE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  <a:latin typeface="Times New Roman" panose="02020603050405020304" pitchFamily="18" charset="0"/>
              </a:rPr>
              <a:t>Molarity</a:t>
            </a:r>
            <a:endParaRPr lang="en-US" altLang="en-US" sz="4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8" name="TextBox 3">
            <a:extLst>
              <a:ext uri="{FF2B5EF4-FFF2-40B4-BE49-F238E27FC236}">
                <a16:creationId xmlns:a16="http://schemas.microsoft.com/office/drawing/2014/main" id="{4559E91F-D710-4A15-B365-5FDD517F0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133600"/>
            <a:ext cx="548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</a:rPr>
              <a:t>Molarity</a:t>
            </a:r>
            <a:r>
              <a:rPr lang="en-US" altLang="en-US">
                <a:solidFill>
                  <a:srgbClr val="000000"/>
                </a:solidFill>
              </a:rPr>
              <a:t>   </a:t>
            </a:r>
            <a:r>
              <a:rPr lang="en-US" altLang="en-US" sz="1800">
                <a:solidFill>
                  <a:srgbClr val="FF0000"/>
                </a:solidFill>
              </a:rPr>
              <a:t>Example Problem 3</a:t>
            </a:r>
          </a:p>
        </p:txBody>
      </p:sp>
      <p:grpSp>
        <p:nvGrpSpPr>
          <p:cNvPr id="24579" name="Group 436">
            <a:extLst>
              <a:ext uri="{FF2B5EF4-FFF2-40B4-BE49-F238E27FC236}">
                <a16:creationId xmlns:a16="http://schemas.microsoft.com/office/drawing/2014/main" id="{F7D6C7A7-7CF9-45C1-83D9-58DE0E31DF75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600201"/>
            <a:ext cx="2057400" cy="2892425"/>
            <a:chOff x="816" y="2208"/>
            <a:chExt cx="1296" cy="1822"/>
          </a:xfrm>
        </p:grpSpPr>
        <p:sp>
          <p:nvSpPr>
            <p:cNvPr id="24610" name="AutoShape 11">
              <a:extLst>
                <a:ext uri="{FF2B5EF4-FFF2-40B4-BE49-F238E27FC236}">
                  <a16:creationId xmlns:a16="http://schemas.microsoft.com/office/drawing/2014/main" id="{8695D132-E4FA-4E8A-9630-355A2252A6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208"/>
              <a:ext cx="1296" cy="180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76200" cmpd="tri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11" name="Oval 12">
              <a:extLst>
                <a:ext uri="{FF2B5EF4-FFF2-40B4-BE49-F238E27FC236}">
                  <a16:creationId xmlns:a16="http://schemas.microsoft.com/office/drawing/2014/main" id="{CA41157E-BEC8-4DAD-A072-D9F694766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12" name="Oval 13">
              <a:extLst>
                <a:ext uri="{FF2B5EF4-FFF2-40B4-BE49-F238E27FC236}">
                  <a16:creationId xmlns:a16="http://schemas.microsoft.com/office/drawing/2014/main" id="{B24D7C5A-8FBF-474A-86B6-8CAA8CD71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13" name="Oval 14">
              <a:extLst>
                <a:ext uri="{FF2B5EF4-FFF2-40B4-BE49-F238E27FC236}">
                  <a16:creationId xmlns:a16="http://schemas.microsoft.com/office/drawing/2014/main" id="{350CCC39-4F16-48D4-B612-FAFA0601F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14" name="Oval 15">
              <a:extLst>
                <a:ext uri="{FF2B5EF4-FFF2-40B4-BE49-F238E27FC236}">
                  <a16:creationId xmlns:a16="http://schemas.microsoft.com/office/drawing/2014/main" id="{93D953CC-2DF1-457C-8F6C-800C6D960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15" name="Oval 16">
              <a:extLst>
                <a:ext uri="{FF2B5EF4-FFF2-40B4-BE49-F238E27FC236}">
                  <a16:creationId xmlns:a16="http://schemas.microsoft.com/office/drawing/2014/main" id="{A4671028-D5B9-4A0B-BE2E-1C52D1634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16" name="Oval 17">
              <a:extLst>
                <a:ext uri="{FF2B5EF4-FFF2-40B4-BE49-F238E27FC236}">
                  <a16:creationId xmlns:a16="http://schemas.microsoft.com/office/drawing/2014/main" id="{84F01E49-0C90-4A4A-816E-9136E315E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17" name="Oval 18">
              <a:extLst>
                <a:ext uri="{FF2B5EF4-FFF2-40B4-BE49-F238E27FC236}">
                  <a16:creationId xmlns:a16="http://schemas.microsoft.com/office/drawing/2014/main" id="{01BBC1C8-3DE1-473E-9B7F-B18455240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18" name="Oval 19">
              <a:extLst>
                <a:ext uri="{FF2B5EF4-FFF2-40B4-BE49-F238E27FC236}">
                  <a16:creationId xmlns:a16="http://schemas.microsoft.com/office/drawing/2014/main" id="{4149807F-C57E-4B3B-93C9-2B62DD297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42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19" name="Oval 20">
              <a:extLst>
                <a:ext uri="{FF2B5EF4-FFF2-40B4-BE49-F238E27FC236}">
                  <a16:creationId xmlns:a16="http://schemas.microsoft.com/office/drawing/2014/main" id="{7461E9E0-5AB0-4844-ABD5-0D292A2634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516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20" name="Oval 21">
              <a:extLst>
                <a:ext uri="{FF2B5EF4-FFF2-40B4-BE49-F238E27FC236}">
                  <a16:creationId xmlns:a16="http://schemas.microsoft.com/office/drawing/2014/main" id="{E72F789C-56E8-4A8B-9A2A-235682F90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21" name="Oval 22">
              <a:extLst>
                <a:ext uri="{FF2B5EF4-FFF2-40B4-BE49-F238E27FC236}">
                  <a16:creationId xmlns:a16="http://schemas.microsoft.com/office/drawing/2014/main" id="{9E511E57-E66A-4ACC-941A-D4FFAF4BA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22" name="Oval 23">
              <a:extLst>
                <a:ext uri="{FF2B5EF4-FFF2-40B4-BE49-F238E27FC236}">
                  <a16:creationId xmlns:a16="http://schemas.microsoft.com/office/drawing/2014/main" id="{4FC09293-0A80-4A9A-A737-51E3CB624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32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23" name="Oval 24">
              <a:extLst>
                <a:ext uri="{FF2B5EF4-FFF2-40B4-BE49-F238E27FC236}">
                  <a16:creationId xmlns:a16="http://schemas.microsoft.com/office/drawing/2014/main" id="{ADC63BA4-6FF4-4519-949F-492D50C71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42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24" name="Oval 25">
              <a:extLst>
                <a:ext uri="{FF2B5EF4-FFF2-40B4-BE49-F238E27FC236}">
                  <a16:creationId xmlns:a16="http://schemas.microsoft.com/office/drawing/2014/main" id="{4570CC90-EB7E-4671-AED4-EC683524B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516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25" name="Oval 26">
              <a:extLst>
                <a:ext uri="{FF2B5EF4-FFF2-40B4-BE49-F238E27FC236}">
                  <a16:creationId xmlns:a16="http://schemas.microsoft.com/office/drawing/2014/main" id="{8A38626E-F2BD-4FC3-92D1-8D8165785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26" name="Oval 27">
              <a:extLst>
                <a:ext uri="{FF2B5EF4-FFF2-40B4-BE49-F238E27FC236}">
                  <a16:creationId xmlns:a16="http://schemas.microsoft.com/office/drawing/2014/main" id="{D9269E79-F0D0-4E51-9B15-207EA5BF6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27" name="Oval 28">
              <a:extLst>
                <a:ext uri="{FF2B5EF4-FFF2-40B4-BE49-F238E27FC236}">
                  <a16:creationId xmlns:a16="http://schemas.microsoft.com/office/drawing/2014/main" id="{C4E63011-FB45-4492-BBD3-FC9C32F71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28" name="Oval 29">
              <a:extLst>
                <a:ext uri="{FF2B5EF4-FFF2-40B4-BE49-F238E27FC236}">
                  <a16:creationId xmlns:a16="http://schemas.microsoft.com/office/drawing/2014/main" id="{B1A2860B-D9F5-4051-B70E-AF2C19735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488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29" name="Oval 30">
              <a:extLst>
                <a:ext uri="{FF2B5EF4-FFF2-40B4-BE49-F238E27FC236}">
                  <a16:creationId xmlns:a16="http://schemas.microsoft.com/office/drawing/2014/main" id="{845E2E70-E709-4B82-921F-C31EE74E9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612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30" name="Oval 31">
              <a:extLst>
                <a:ext uri="{FF2B5EF4-FFF2-40B4-BE49-F238E27FC236}">
                  <a16:creationId xmlns:a16="http://schemas.microsoft.com/office/drawing/2014/main" id="{61663E9D-6DAE-4961-A9E0-2A5B6B642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31" name="Oval 32">
              <a:extLst>
                <a:ext uri="{FF2B5EF4-FFF2-40B4-BE49-F238E27FC236}">
                  <a16:creationId xmlns:a16="http://schemas.microsoft.com/office/drawing/2014/main" id="{D34D18A9-403B-4024-BC72-A975AC7DC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32" name="Oval 33">
              <a:extLst>
                <a:ext uri="{FF2B5EF4-FFF2-40B4-BE49-F238E27FC236}">
                  <a16:creationId xmlns:a16="http://schemas.microsoft.com/office/drawing/2014/main" id="{97326FA8-951C-4341-B30C-D55CAB593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488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33" name="Oval 34">
              <a:extLst>
                <a:ext uri="{FF2B5EF4-FFF2-40B4-BE49-F238E27FC236}">
                  <a16:creationId xmlns:a16="http://schemas.microsoft.com/office/drawing/2014/main" id="{ACE1881A-11F7-4647-98AE-2C55587951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34" name="Oval 35">
              <a:extLst>
                <a:ext uri="{FF2B5EF4-FFF2-40B4-BE49-F238E27FC236}">
                  <a16:creationId xmlns:a16="http://schemas.microsoft.com/office/drawing/2014/main" id="{8FBEB657-00D2-4031-A4E5-E286B4757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35" name="Oval 36">
              <a:extLst>
                <a:ext uri="{FF2B5EF4-FFF2-40B4-BE49-F238E27FC236}">
                  <a16:creationId xmlns:a16="http://schemas.microsoft.com/office/drawing/2014/main" id="{C14D3020-9AAC-4343-8FC5-5207E5193A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36" name="Oval 37">
              <a:extLst>
                <a:ext uri="{FF2B5EF4-FFF2-40B4-BE49-F238E27FC236}">
                  <a16:creationId xmlns:a16="http://schemas.microsoft.com/office/drawing/2014/main" id="{507B8706-E43B-4CC4-9696-32BBCB74A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37" name="Oval 38">
              <a:extLst>
                <a:ext uri="{FF2B5EF4-FFF2-40B4-BE49-F238E27FC236}">
                  <a16:creationId xmlns:a16="http://schemas.microsoft.com/office/drawing/2014/main" id="{9ECB62CD-D04A-4CB6-A4EF-E65F43037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38" name="Oval 39">
              <a:extLst>
                <a:ext uri="{FF2B5EF4-FFF2-40B4-BE49-F238E27FC236}">
                  <a16:creationId xmlns:a16="http://schemas.microsoft.com/office/drawing/2014/main" id="{CFCADFDE-B195-4C2B-9CDF-CC03E3F16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39" name="Oval 40">
              <a:extLst>
                <a:ext uri="{FF2B5EF4-FFF2-40B4-BE49-F238E27FC236}">
                  <a16:creationId xmlns:a16="http://schemas.microsoft.com/office/drawing/2014/main" id="{9087AC42-1746-4514-B381-74BC2847F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40" name="Oval 41">
              <a:extLst>
                <a:ext uri="{FF2B5EF4-FFF2-40B4-BE49-F238E27FC236}">
                  <a16:creationId xmlns:a16="http://schemas.microsoft.com/office/drawing/2014/main" id="{CE55746E-5B96-4002-86C3-F970CAD1C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41" name="Oval 42">
              <a:extLst>
                <a:ext uri="{FF2B5EF4-FFF2-40B4-BE49-F238E27FC236}">
                  <a16:creationId xmlns:a16="http://schemas.microsoft.com/office/drawing/2014/main" id="{B2812B09-15D8-43C6-AC8F-2A1284417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42" name="Oval 43">
              <a:extLst>
                <a:ext uri="{FF2B5EF4-FFF2-40B4-BE49-F238E27FC236}">
                  <a16:creationId xmlns:a16="http://schemas.microsoft.com/office/drawing/2014/main" id="{B25BC2D2-142A-449E-A5CD-3DCCA0B57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43" name="Oval 44">
              <a:extLst>
                <a:ext uri="{FF2B5EF4-FFF2-40B4-BE49-F238E27FC236}">
                  <a16:creationId xmlns:a16="http://schemas.microsoft.com/office/drawing/2014/main" id="{87BA1C8D-81F8-4F17-9652-FEA71B6FE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44" name="Oval 45">
              <a:extLst>
                <a:ext uri="{FF2B5EF4-FFF2-40B4-BE49-F238E27FC236}">
                  <a16:creationId xmlns:a16="http://schemas.microsoft.com/office/drawing/2014/main" id="{FF63E5B0-4020-4CF4-9DEA-BF5B658E1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45" name="Oval 46">
              <a:extLst>
                <a:ext uri="{FF2B5EF4-FFF2-40B4-BE49-F238E27FC236}">
                  <a16:creationId xmlns:a16="http://schemas.microsoft.com/office/drawing/2014/main" id="{0CAF9CF1-CF9F-45D1-8A30-A6FF7063F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46" name="Oval 47">
              <a:extLst>
                <a:ext uri="{FF2B5EF4-FFF2-40B4-BE49-F238E27FC236}">
                  <a16:creationId xmlns:a16="http://schemas.microsoft.com/office/drawing/2014/main" id="{161DC25D-5799-4597-81CF-AF7BCC82B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47" name="Oval 48">
              <a:extLst>
                <a:ext uri="{FF2B5EF4-FFF2-40B4-BE49-F238E27FC236}">
                  <a16:creationId xmlns:a16="http://schemas.microsoft.com/office/drawing/2014/main" id="{AED1C925-D5E4-4CD3-AD92-F2A5A8B79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48" name="Oval 49">
              <a:extLst>
                <a:ext uri="{FF2B5EF4-FFF2-40B4-BE49-F238E27FC236}">
                  <a16:creationId xmlns:a16="http://schemas.microsoft.com/office/drawing/2014/main" id="{26CF97EC-5CE7-4D12-B15A-62F19E78C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49" name="Oval 50">
              <a:extLst>
                <a:ext uri="{FF2B5EF4-FFF2-40B4-BE49-F238E27FC236}">
                  <a16:creationId xmlns:a16="http://schemas.microsoft.com/office/drawing/2014/main" id="{FA98DF64-19AB-41DB-8CDA-2D091DECA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50" name="Oval 51">
              <a:extLst>
                <a:ext uri="{FF2B5EF4-FFF2-40B4-BE49-F238E27FC236}">
                  <a16:creationId xmlns:a16="http://schemas.microsoft.com/office/drawing/2014/main" id="{56320C69-5FD5-49C9-8BF3-360711FFB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51" name="Oval 52">
              <a:extLst>
                <a:ext uri="{FF2B5EF4-FFF2-40B4-BE49-F238E27FC236}">
                  <a16:creationId xmlns:a16="http://schemas.microsoft.com/office/drawing/2014/main" id="{89F621B1-4834-4F99-80CA-517455F59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52" name="Oval 53">
              <a:extLst>
                <a:ext uri="{FF2B5EF4-FFF2-40B4-BE49-F238E27FC236}">
                  <a16:creationId xmlns:a16="http://schemas.microsoft.com/office/drawing/2014/main" id="{8800A097-BE0B-4634-A637-2F695B99A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53" name="Oval 54">
              <a:extLst>
                <a:ext uri="{FF2B5EF4-FFF2-40B4-BE49-F238E27FC236}">
                  <a16:creationId xmlns:a16="http://schemas.microsoft.com/office/drawing/2014/main" id="{6448C29A-EC5B-4281-BC7D-58B42D4A9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54" name="Oval 55">
              <a:extLst>
                <a:ext uri="{FF2B5EF4-FFF2-40B4-BE49-F238E27FC236}">
                  <a16:creationId xmlns:a16="http://schemas.microsoft.com/office/drawing/2014/main" id="{2D97A2F5-BE94-40E3-A9DC-F004514D1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55" name="Oval 56">
              <a:extLst>
                <a:ext uri="{FF2B5EF4-FFF2-40B4-BE49-F238E27FC236}">
                  <a16:creationId xmlns:a16="http://schemas.microsoft.com/office/drawing/2014/main" id="{78CF3524-E567-4107-96A3-61C779D0D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56" name="Oval 57">
              <a:extLst>
                <a:ext uri="{FF2B5EF4-FFF2-40B4-BE49-F238E27FC236}">
                  <a16:creationId xmlns:a16="http://schemas.microsoft.com/office/drawing/2014/main" id="{A32E44E0-0FC8-469B-A4C9-E87C858AE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57" name="Oval 58">
              <a:extLst>
                <a:ext uri="{FF2B5EF4-FFF2-40B4-BE49-F238E27FC236}">
                  <a16:creationId xmlns:a16="http://schemas.microsoft.com/office/drawing/2014/main" id="{388A5725-E129-4574-9567-17FC7FCFA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58" name="Oval 59">
              <a:extLst>
                <a:ext uri="{FF2B5EF4-FFF2-40B4-BE49-F238E27FC236}">
                  <a16:creationId xmlns:a16="http://schemas.microsoft.com/office/drawing/2014/main" id="{9A790FFD-9E65-4C00-A143-58F623367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59" name="Oval 60">
              <a:extLst>
                <a:ext uri="{FF2B5EF4-FFF2-40B4-BE49-F238E27FC236}">
                  <a16:creationId xmlns:a16="http://schemas.microsoft.com/office/drawing/2014/main" id="{D805ECD7-E911-440E-95A1-302EF7CBD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60" name="Oval 61">
              <a:extLst>
                <a:ext uri="{FF2B5EF4-FFF2-40B4-BE49-F238E27FC236}">
                  <a16:creationId xmlns:a16="http://schemas.microsoft.com/office/drawing/2014/main" id="{5A03AEFD-34B0-43D7-A920-97D4431BE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61" name="Oval 62">
              <a:extLst>
                <a:ext uri="{FF2B5EF4-FFF2-40B4-BE49-F238E27FC236}">
                  <a16:creationId xmlns:a16="http://schemas.microsoft.com/office/drawing/2014/main" id="{12ABF6C7-C05E-4787-B662-3F42CEF08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62" name="Oval 63">
              <a:extLst>
                <a:ext uri="{FF2B5EF4-FFF2-40B4-BE49-F238E27FC236}">
                  <a16:creationId xmlns:a16="http://schemas.microsoft.com/office/drawing/2014/main" id="{28736818-2E78-40EB-97F6-F5BD1EF2D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63" name="Oval 64">
              <a:extLst>
                <a:ext uri="{FF2B5EF4-FFF2-40B4-BE49-F238E27FC236}">
                  <a16:creationId xmlns:a16="http://schemas.microsoft.com/office/drawing/2014/main" id="{A037BE1C-12AF-4959-8D22-16C27E452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64" name="Oval 65">
              <a:extLst>
                <a:ext uri="{FF2B5EF4-FFF2-40B4-BE49-F238E27FC236}">
                  <a16:creationId xmlns:a16="http://schemas.microsoft.com/office/drawing/2014/main" id="{8D55A9C1-4664-4595-9A6C-F6FA5618E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65" name="Oval 66">
              <a:extLst>
                <a:ext uri="{FF2B5EF4-FFF2-40B4-BE49-F238E27FC236}">
                  <a16:creationId xmlns:a16="http://schemas.microsoft.com/office/drawing/2014/main" id="{565236C0-CC6D-49A4-879A-565B38912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66" name="Oval 67">
              <a:extLst>
                <a:ext uri="{FF2B5EF4-FFF2-40B4-BE49-F238E27FC236}">
                  <a16:creationId xmlns:a16="http://schemas.microsoft.com/office/drawing/2014/main" id="{17C87F44-714A-41CB-9DF3-A92399B18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67" name="Oval 68">
              <a:extLst>
                <a:ext uri="{FF2B5EF4-FFF2-40B4-BE49-F238E27FC236}">
                  <a16:creationId xmlns:a16="http://schemas.microsoft.com/office/drawing/2014/main" id="{4CD91E91-6870-4166-BB0D-862E9A840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68" name="Oval 69">
              <a:extLst>
                <a:ext uri="{FF2B5EF4-FFF2-40B4-BE49-F238E27FC236}">
                  <a16:creationId xmlns:a16="http://schemas.microsoft.com/office/drawing/2014/main" id="{B86E412A-4B04-4AAE-A3FB-1BFDE8A53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488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69" name="Oval 70">
              <a:extLst>
                <a:ext uri="{FF2B5EF4-FFF2-40B4-BE49-F238E27FC236}">
                  <a16:creationId xmlns:a16="http://schemas.microsoft.com/office/drawing/2014/main" id="{826AB525-5F78-4226-BA83-E0CD24AD8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70" name="Oval 71">
              <a:extLst>
                <a:ext uri="{FF2B5EF4-FFF2-40B4-BE49-F238E27FC236}">
                  <a16:creationId xmlns:a16="http://schemas.microsoft.com/office/drawing/2014/main" id="{59E071B4-27A6-48DC-9AD3-14B3C0792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71" name="Oval 72">
              <a:extLst>
                <a:ext uri="{FF2B5EF4-FFF2-40B4-BE49-F238E27FC236}">
                  <a16:creationId xmlns:a16="http://schemas.microsoft.com/office/drawing/2014/main" id="{3711ECD1-EF32-4B18-9919-7B781C906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488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72" name="Oval 73">
              <a:extLst>
                <a:ext uri="{FF2B5EF4-FFF2-40B4-BE49-F238E27FC236}">
                  <a16:creationId xmlns:a16="http://schemas.microsoft.com/office/drawing/2014/main" id="{4F3D56DC-9FD9-4FD6-99C5-F1B63E808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73" name="Oval 74">
              <a:extLst>
                <a:ext uri="{FF2B5EF4-FFF2-40B4-BE49-F238E27FC236}">
                  <a16:creationId xmlns:a16="http://schemas.microsoft.com/office/drawing/2014/main" id="{F0E3DC59-883E-4B20-8A70-611BAD0B2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74" name="Oval 75">
              <a:extLst>
                <a:ext uri="{FF2B5EF4-FFF2-40B4-BE49-F238E27FC236}">
                  <a16:creationId xmlns:a16="http://schemas.microsoft.com/office/drawing/2014/main" id="{3DC236B5-8584-462D-A114-F136A581C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75" name="Oval 76">
              <a:extLst>
                <a:ext uri="{FF2B5EF4-FFF2-40B4-BE49-F238E27FC236}">
                  <a16:creationId xmlns:a16="http://schemas.microsoft.com/office/drawing/2014/main" id="{86363D4B-2329-41D9-AC76-80D0A266B9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76" name="Oval 77">
              <a:extLst>
                <a:ext uri="{FF2B5EF4-FFF2-40B4-BE49-F238E27FC236}">
                  <a16:creationId xmlns:a16="http://schemas.microsoft.com/office/drawing/2014/main" id="{883440B0-5731-4DB4-BC35-1E598BFCD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70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77" name="Oval 78">
              <a:extLst>
                <a:ext uri="{FF2B5EF4-FFF2-40B4-BE49-F238E27FC236}">
                  <a16:creationId xmlns:a16="http://schemas.microsoft.com/office/drawing/2014/main" id="{CBCE0CEF-834B-43C7-B952-CBA5A91AD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78" name="Oval 79">
              <a:extLst>
                <a:ext uri="{FF2B5EF4-FFF2-40B4-BE49-F238E27FC236}">
                  <a16:creationId xmlns:a16="http://schemas.microsoft.com/office/drawing/2014/main" id="{83929A99-48C0-4AF0-A9DA-0298F1803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79" name="Oval 80">
              <a:extLst>
                <a:ext uri="{FF2B5EF4-FFF2-40B4-BE49-F238E27FC236}">
                  <a16:creationId xmlns:a16="http://schemas.microsoft.com/office/drawing/2014/main" id="{796265F7-8007-4BF8-B62E-D7C586781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80" name="Oval 81">
              <a:extLst>
                <a:ext uri="{FF2B5EF4-FFF2-40B4-BE49-F238E27FC236}">
                  <a16:creationId xmlns:a16="http://schemas.microsoft.com/office/drawing/2014/main" id="{394FC7E4-0E79-44D8-9835-37EAE0072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81" name="Oval 82">
              <a:extLst>
                <a:ext uri="{FF2B5EF4-FFF2-40B4-BE49-F238E27FC236}">
                  <a16:creationId xmlns:a16="http://schemas.microsoft.com/office/drawing/2014/main" id="{E3B31F1B-7165-4253-AE9D-F93C3C2BEB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68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82" name="Oval 83">
              <a:extLst>
                <a:ext uri="{FF2B5EF4-FFF2-40B4-BE49-F238E27FC236}">
                  <a16:creationId xmlns:a16="http://schemas.microsoft.com/office/drawing/2014/main" id="{5A27265B-8D44-4959-8EB1-C11A96CB3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83" name="Oval 84">
              <a:extLst>
                <a:ext uri="{FF2B5EF4-FFF2-40B4-BE49-F238E27FC236}">
                  <a16:creationId xmlns:a16="http://schemas.microsoft.com/office/drawing/2014/main" id="{D365CFB3-EDE8-4286-9EEA-C1647D22A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68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84" name="Oval 85">
              <a:extLst>
                <a:ext uri="{FF2B5EF4-FFF2-40B4-BE49-F238E27FC236}">
                  <a16:creationId xmlns:a16="http://schemas.microsoft.com/office/drawing/2014/main" id="{14CF19CF-E951-4B1F-9A1B-83AC8D787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80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85" name="Oval 86">
              <a:extLst>
                <a:ext uri="{FF2B5EF4-FFF2-40B4-BE49-F238E27FC236}">
                  <a16:creationId xmlns:a16="http://schemas.microsoft.com/office/drawing/2014/main" id="{4E6E0E07-CB12-4F5C-AB7F-66A5D36E8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90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86" name="Oval 87">
              <a:extLst>
                <a:ext uri="{FF2B5EF4-FFF2-40B4-BE49-F238E27FC236}">
                  <a16:creationId xmlns:a16="http://schemas.microsoft.com/office/drawing/2014/main" id="{7FCBA3FC-1C7F-4687-ADF5-986C97D7E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87" name="Oval 88">
              <a:extLst>
                <a:ext uri="{FF2B5EF4-FFF2-40B4-BE49-F238E27FC236}">
                  <a16:creationId xmlns:a16="http://schemas.microsoft.com/office/drawing/2014/main" id="{7CAB80EC-1A29-4F95-ADBF-211D4CC74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88" name="Oval 89">
              <a:extLst>
                <a:ext uri="{FF2B5EF4-FFF2-40B4-BE49-F238E27FC236}">
                  <a16:creationId xmlns:a16="http://schemas.microsoft.com/office/drawing/2014/main" id="{7F0DA38E-60CF-4390-87E1-F2EC27E21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89" name="Oval 90">
              <a:extLst>
                <a:ext uri="{FF2B5EF4-FFF2-40B4-BE49-F238E27FC236}">
                  <a16:creationId xmlns:a16="http://schemas.microsoft.com/office/drawing/2014/main" id="{25412CF7-0477-4F52-B015-BC908C0A2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90" name="Oval 91">
              <a:extLst>
                <a:ext uri="{FF2B5EF4-FFF2-40B4-BE49-F238E27FC236}">
                  <a16:creationId xmlns:a16="http://schemas.microsoft.com/office/drawing/2014/main" id="{60667371-3B24-4C3F-B986-E3C4A856B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91" name="Oval 92">
              <a:extLst>
                <a:ext uri="{FF2B5EF4-FFF2-40B4-BE49-F238E27FC236}">
                  <a16:creationId xmlns:a16="http://schemas.microsoft.com/office/drawing/2014/main" id="{BD513EEA-5468-4754-8D11-31CE4210D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92" name="Oval 93">
              <a:extLst>
                <a:ext uri="{FF2B5EF4-FFF2-40B4-BE49-F238E27FC236}">
                  <a16:creationId xmlns:a16="http://schemas.microsoft.com/office/drawing/2014/main" id="{0CA42591-6F5C-4543-BC0E-723A715C5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93" name="Oval 94">
              <a:extLst>
                <a:ext uri="{FF2B5EF4-FFF2-40B4-BE49-F238E27FC236}">
                  <a16:creationId xmlns:a16="http://schemas.microsoft.com/office/drawing/2014/main" id="{9053A3A7-21F3-47FD-85CD-0B2B39C7EB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94" name="Oval 95">
              <a:extLst>
                <a:ext uri="{FF2B5EF4-FFF2-40B4-BE49-F238E27FC236}">
                  <a16:creationId xmlns:a16="http://schemas.microsoft.com/office/drawing/2014/main" id="{7696ED3D-5F2D-46AC-9A54-6423AC23E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95" name="Oval 96">
              <a:extLst>
                <a:ext uri="{FF2B5EF4-FFF2-40B4-BE49-F238E27FC236}">
                  <a16:creationId xmlns:a16="http://schemas.microsoft.com/office/drawing/2014/main" id="{7C3DA769-E56A-4EE4-ADD4-D425A2A73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96" name="Oval 97">
              <a:extLst>
                <a:ext uri="{FF2B5EF4-FFF2-40B4-BE49-F238E27FC236}">
                  <a16:creationId xmlns:a16="http://schemas.microsoft.com/office/drawing/2014/main" id="{B4D0F889-0055-47DA-90B2-AD2B27493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97" name="Oval 98">
              <a:extLst>
                <a:ext uri="{FF2B5EF4-FFF2-40B4-BE49-F238E27FC236}">
                  <a16:creationId xmlns:a16="http://schemas.microsoft.com/office/drawing/2014/main" id="{551AA2BD-D3C1-44B5-AD4E-7FC893EE3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98" name="Oval 99">
              <a:extLst>
                <a:ext uri="{FF2B5EF4-FFF2-40B4-BE49-F238E27FC236}">
                  <a16:creationId xmlns:a16="http://schemas.microsoft.com/office/drawing/2014/main" id="{88248AAD-F783-4EB1-9581-7AEE94709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699" name="Oval 100">
              <a:extLst>
                <a:ext uri="{FF2B5EF4-FFF2-40B4-BE49-F238E27FC236}">
                  <a16:creationId xmlns:a16="http://schemas.microsoft.com/office/drawing/2014/main" id="{8294DD51-15CF-46C2-AEC3-2013D6F2D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00" name="Oval 101">
              <a:extLst>
                <a:ext uri="{FF2B5EF4-FFF2-40B4-BE49-F238E27FC236}">
                  <a16:creationId xmlns:a16="http://schemas.microsoft.com/office/drawing/2014/main" id="{DC5DDDCE-911B-4510-91C1-D36B0A891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01" name="Oval 102">
              <a:extLst>
                <a:ext uri="{FF2B5EF4-FFF2-40B4-BE49-F238E27FC236}">
                  <a16:creationId xmlns:a16="http://schemas.microsoft.com/office/drawing/2014/main" id="{34FDA65E-2BDC-4B6E-B90A-6DB98D91D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02" name="Oval 103">
              <a:extLst>
                <a:ext uri="{FF2B5EF4-FFF2-40B4-BE49-F238E27FC236}">
                  <a16:creationId xmlns:a16="http://schemas.microsoft.com/office/drawing/2014/main" id="{339C1BB4-18C8-426B-B72C-4C087F656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03" name="Oval 104">
              <a:extLst>
                <a:ext uri="{FF2B5EF4-FFF2-40B4-BE49-F238E27FC236}">
                  <a16:creationId xmlns:a16="http://schemas.microsoft.com/office/drawing/2014/main" id="{4DD779FD-D097-45C9-B1FF-6DFC89457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04" name="Oval 105">
              <a:extLst>
                <a:ext uri="{FF2B5EF4-FFF2-40B4-BE49-F238E27FC236}">
                  <a16:creationId xmlns:a16="http://schemas.microsoft.com/office/drawing/2014/main" id="{92EEB2E5-29A3-4EAC-AEC4-ADD4D4CF8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488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05" name="Oval 106">
              <a:extLst>
                <a:ext uri="{FF2B5EF4-FFF2-40B4-BE49-F238E27FC236}">
                  <a16:creationId xmlns:a16="http://schemas.microsoft.com/office/drawing/2014/main" id="{3D41A549-CD12-4665-9645-C3B88DD1E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06" name="Oval 107">
              <a:extLst>
                <a:ext uri="{FF2B5EF4-FFF2-40B4-BE49-F238E27FC236}">
                  <a16:creationId xmlns:a16="http://schemas.microsoft.com/office/drawing/2014/main" id="{7314CB20-4F08-4575-A843-2E38D8E51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68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07" name="Oval 108">
              <a:extLst>
                <a:ext uri="{FF2B5EF4-FFF2-40B4-BE49-F238E27FC236}">
                  <a16:creationId xmlns:a16="http://schemas.microsoft.com/office/drawing/2014/main" id="{01D82194-4C6B-4B80-9DFD-87F5D2DE1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08" name="Oval 109">
              <a:extLst>
                <a:ext uri="{FF2B5EF4-FFF2-40B4-BE49-F238E27FC236}">
                  <a16:creationId xmlns:a16="http://schemas.microsoft.com/office/drawing/2014/main" id="{0CFF07EC-9557-4970-8A20-034A83ABE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09" name="Oval 110">
              <a:extLst>
                <a:ext uri="{FF2B5EF4-FFF2-40B4-BE49-F238E27FC236}">
                  <a16:creationId xmlns:a16="http://schemas.microsoft.com/office/drawing/2014/main" id="{EF047B76-CFD0-410F-9F36-9DB80A24D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10" name="Oval 111">
              <a:extLst>
                <a:ext uri="{FF2B5EF4-FFF2-40B4-BE49-F238E27FC236}">
                  <a16:creationId xmlns:a16="http://schemas.microsoft.com/office/drawing/2014/main" id="{DF8AB65A-6FEB-465E-A3D9-0571BBA4E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11" name="Oval 112">
              <a:extLst>
                <a:ext uri="{FF2B5EF4-FFF2-40B4-BE49-F238E27FC236}">
                  <a16:creationId xmlns:a16="http://schemas.microsoft.com/office/drawing/2014/main" id="{D98C6CCF-B73B-4445-981A-2606ECF88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12" name="Oval 113">
              <a:extLst>
                <a:ext uri="{FF2B5EF4-FFF2-40B4-BE49-F238E27FC236}">
                  <a16:creationId xmlns:a16="http://schemas.microsoft.com/office/drawing/2014/main" id="{653C0A01-7B6A-4191-981B-6796CB981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13" name="Oval 114">
              <a:extLst>
                <a:ext uri="{FF2B5EF4-FFF2-40B4-BE49-F238E27FC236}">
                  <a16:creationId xmlns:a16="http://schemas.microsoft.com/office/drawing/2014/main" id="{5451A1FA-4650-485C-9EA5-DDBEC02A0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14" name="Oval 115">
              <a:extLst>
                <a:ext uri="{FF2B5EF4-FFF2-40B4-BE49-F238E27FC236}">
                  <a16:creationId xmlns:a16="http://schemas.microsoft.com/office/drawing/2014/main" id="{562E165D-0BD3-423C-8CE1-C5AA13850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15" name="Oval 116">
              <a:extLst>
                <a:ext uri="{FF2B5EF4-FFF2-40B4-BE49-F238E27FC236}">
                  <a16:creationId xmlns:a16="http://schemas.microsoft.com/office/drawing/2014/main" id="{D93125CE-9EDD-427E-A3A9-67A591149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16" name="Oval 117">
              <a:extLst>
                <a:ext uri="{FF2B5EF4-FFF2-40B4-BE49-F238E27FC236}">
                  <a16:creationId xmlns:a16="http://schemas.microsoft.com/office/drawing/2014/main" id="{675C5ED7-5AE6-4A16-8A96-E4BE29556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68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17" name="Oval 118">
              <a:extLst>
                <a:ext uri="{FF2B5EF4-FFF2-40B4-BE49-F238E27FC236}">
                  <a16:creationId xmlns:a16="http://schemas.microsoft.com/office/drawing/2014/main" id="{A52CEAA2-5615-4EB8-B386-1E15CE283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18" name="Oval 119">
              <a:extLst>
                <a:ext uri="{FF2B5EF4-FFF2-40B4-BE49-F238E27FC236}">
                  <a16:creationId xmlns:a16="http://schemas.microsoft.com/office/drawing/2014/main" id="{567B8DF9-D7FB-4ABA-8EDB-42CDC2B9B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488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19" name="Oval 120">
              <a:extLst>
                <a:ext uri="{FF2B5EF4-FFF2-40B4-BE49-F238E27FC236}">
                  <a16:creationId xmlns:a16="http://schemas.microsoft.com/office/drawing/2014/main" id="{70F50A25-3441-4606-A627-8B7E3CBDC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20" name="Oval 121">
              <a:extLst>
                <a:ext uri="{FF2B5EF4-FFF2-40B4-BE49-F238E27FC236}">
                  <a16:creationId xmlns:a16="http://schemas.microsoft.com/office/drawing/2014/main" id="{9DD0E9C0-7895-4ABD-93AB-4E187EE12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68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21" name="Oval 122">
              <a:extLst>
                <a:ext uri="{FF2B5EF4-FFF2-40B4-BE49-F238E27FC236}">
                  <a16:creationId xmlns:a16="http://schemas.microsoft.com/office/drawing/2014/main" id="{6EE789A1-618D-40E6-B545-23B602653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880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22" name="Oval 123">
              <a:extLst>
                <a:ext uri="{FF2B5EF4-FFF2-40B4-BE49-F238E27FC236}">
                  <a16:creationId xmlns:a16="http://schemas.microsoft.com/office/drawing/2014/main" id="{C4902DF1-36E7-4BE0-9981-034489986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55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23" name="Oval 124">
              <a:extLst>
                <a:ext uri="{FF2B5EF4-FFF2-40B4-BE49-F238E27FC236}">
                  <a16:creationId xmlns:a16="http://schemas.microsoft.com/office/drawing/2014/main" id="{43104DB6-CE68-45F3-B735-BF6CE194E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684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24" name="Oval 125">
              <a:extLst>
                <a:ext uri="{FF2B5EF4-FFF2-40B4-BE49-F238E27FC236}">
                  <a16:creationId xmlns:a16="http://schemas.microsoft.com/office/drawing/2014/main" id="{998B86FE-A4B2-4A73-BB97-8F701067E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25" name="Oval 126">
              <a:extLst>
                <a:ext uri="{FF2B5EF4-FFF2-40B4-BE49-F238E27FC236}">
                  <a16:creationId xmlns:a16="http://schemas.microsoft.com/office/drawing/2014/main" id="{FC3B00A8-CD33-4DAE-A893-65DF17DFA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619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26" name="Oval 127">
              <a:extLst>
                <a:ext uri="{FF2B5EF4-FFF2-40B4-BE49-F238E27FC236}">
                  <a16:creationId xmlns:a16="http://schemas.microsoft.com/office/drawing/2014/main" id="{B3FF1CB9-B4F1-42B5-A01F-0B969D3D8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814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27" name="Oval 128">
              <a:extLst>
                <a:ext uri="{FF2B5EF4-FFF2-40B4-BE49-F238E27FC236}">
                  <a16:creationId xmlns:a16="http://schemas.microsoft.com/office/drawing/2014/main" id="{D55A6D15-7A5C-4835-A16B-D65C5F68F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749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28" name="Oval 129">
              <a:extLst>
                <a:ext uri="{FF2B5EF4-FFF2-40B4-BE49-F238E27FC236}">
                  <a16:creationId xmlns:a16="http://schemas.microsoft.com/office/drawing/2014/main" id="{A36AC54A-C40D-4755-B6BB-A139DAFD0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162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29" name="Oval 130">
              <a:extLst>
                <a:ext uri="{FF2B5EF4-FFF2-40B4-BE49-F238E27FC236}">
                  <a16:creationId xmlns:a16="http://schemas.microsoft.com/office/drawing/2014/main" id="{24D89F42-038A-43D7-ACEA-48A476D37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30" name="Oval 131">
              <a:extLst>
                <a:ext uri="{FF2B5EF4-FFF2-40B4-BE49-F238E27FC236}">
                  <a16:creationId xmlns:a16="http://schemas.microsoft.com/office/drawing/2014/main" id="{000B3550-E313-4CC4-BFAF-1D393141F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31" name="Oval 132">
              <a:extLst>
                <a:ext uri="{FF2B5EF4-FFF2-40B4-BE49-F238E27FC236}">
                  <a16:creationId xmlns:a16="http://schemas.microsoft.com/office/drawing/2014/main" id="{17A284EC-7EA3-4FAD-92AF-AC994DD5D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32" name="Oval 133">
              <a:extLst>
                <a:ext uri="{FF2B5EF4-FFF2-40B4-BE49-F238E27FC236}">
                  <a16:creationId xmlns:a16="http://schemas.microsoft.com/office/drawing/2014/main" id="{DBF27E9A-2E49-42F0-8439-E77E752C4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33" name="Oval 134">
              <a:extLst>
                <a:ext uri="{FF2B5EF4-FFF2-40B4-BE49-F238E27FC236}">
                  <a16:creationId xmlns:a16="http://schemas.microsoft.com/office/drawing/2014/main" id="{5EDBDB5C-4C90-4C89-8FB5-5890E8633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097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34" name="Oval 135">
              <a:extLst>
                <a:ext uri="{FF2B5EF4-FFF2-40B4-BE49-F238E27FC236}">
                  <a16:creationId xmlns:a16="http://schemas.microsoft.com/office/drawing/2014/main" id="{ACA3575B-6ECB-4A7A-8C51-7E2AAF9C0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22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35" name="Oval 136">
              <a:extLst>
                <a:ext uri="{FF2B5EF4-FFF2-40B4-BE49-F238E27FC236}">
                  <a16:creationId xmlns:a16="http://schemas.microsoft.com/office/drawing/2014/main" id="{BFF22216-AD8C-4618-9007-E4E6C41F13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36" name="Oval 137">
              <a:extLst>
                <a:ext uri="{FF2B5EF4-FFF2-40B4-BE49-F238E27FC236}">
                  <a16:creationId xmlns:a16="http://schemas.microsoft.com/office/drawing/2014/main" id="{9595E44C-A5B6-4291-B83A-1716343D6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423"/>
              <a:ext cx="96" cy="131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37" name="Oval 138">
              <a:extLst>
                <a:ext uri="{FF2B5EF4-FFF2-40B4-BE49-F238E27FC236}">
                  <a16:creationId xmlns:a16="http://schemas.microsoft.com/office/drawing/2014/main" id="{590EE69D-F9BC-4FC6-ACED-E3A582F0B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293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4738" name="Oval 139">
              <a:extLst>
                <a:ext uri="{FF2B5EF4-FFF2-40B4-BE49-F238E27FC236}">
                  <a16:creationId xmlns:a16="http://schemas.microsoft.com/office/drawing/2014/main" id="{D9E8F088-0EE5-4EE0-8863-413CB3766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358"/>
              <a:ext cx="96" cy="130"/>
            </a:xfrm>
            <a:prstGeom prst="ellipse">
              <a:avLst/>
            </a:prstGeom>
            <a:gradFill rotWithShape="1">
              <a:gsLst>
                <a:gs pos="0">
                  <a:srgbClr val="00FFFF">
                    <a:alpha val="25000"/>
                  </a:srgbClr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9" name="TextBox 138">
            <a:extLst>
              <a:ext uri="{FF2B5EF4-FFF2-40B4-BE49-F238E27FC236}">
                <a16:creationId xmlns:a16="http://schemas.microsoft.com/office/drawing/2014/main" id="{6C96AE42-7638-4543-B7D6-BA9E7DBA0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743201"/>
            <a:ext cx="701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What volume of solution will contain 15 g of NaCl if the solution concentration is 0.75 M?</a:t>
            </a:r>
          </a:p>
        </p:txBody>
      </p:sp>
      <p:sp>
        <p:nvSpPr>
          <p:cNvPr id="24581" name="Oval 140">
            <a:extLst>
              <a:ext uri="{FF2B5EF4-FFF2-40B4-BE49-F238E27FC236}">
                <a16:creationId xmlns:a16="http://schemas.microsoft.com/office/drawing/2014/main" id="{A4B27EDA-7FC5-4862-8226-A49F85400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352801"/>
            <a:ext cx="152400" cy="206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82" name="Oval 141">
            <a:extLst>
              <a:ext uri="{FF2B5EF4-FFF2-40B4-BE49-F238E27FC236}">
                <a16:creationId xmlns:a16="http://schemas.microsoft.com/office/drawing/2014/main" id="{E6C1D018-7596-4A21-B611-ACA7A68FA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886201"/>
            <a:ext cx="152400" cy="206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83" name="Oval 140">
            <a:extLst>
              <a:ext uri="{FF2B5EF4-FFF2-40B4-BE49-F238E27FC236}">
                <a16:creationId xmlns:a16="http://schemas.microsoft.com/office/drawing/2014/main" id="{7A8FB74F-1F7C-42C4-85E7-1710C5FD9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657601"/>
            <a:ext cx="152400" cy="206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84" name="Oval 141">
            <a:extLst>
              <a:ext uri="{FF2B5EF4-FFF2-40B4-BE49-F238E27FC236}">
                <a16:creationId xmlns:a16="http://schemas.microsoft.com/office/drawing/2014/main" id="{090EE274-1F19-4547-92EE-9E8307CF9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276601"/>
            <a:ext cx="152400" cy="206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85" name="Oval 140">
            <a:extLst>
              <a:ext uri="{FF2B5EF4-FFF2-40B4-BE49-F238E27FC236}">
                <a16:creationId xmlns:a16="http://schemas.microsoft.com/office/drawing/2014/main" id="{86985D50-778B-420A-B68A-182B30553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10001"/>
            <a:ext cx="152400" cy="206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86" name="Oval 141">
            <a:extLst>
              <a:ext uri="{FF2B5EF4-FFF2-40B4-BE49-F238E27FC236}">
                <a16:creationId xmlns:a16="http://schemas.microsoft.com/office/drawing/2014/main" id="{DE37A83B-22D3-450A-9AED-3F38D9FA5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114801"/>
            <a:ext cx="152400" cy="206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87" name="Rectangle 145">
            <a:extLst>
              <a:ext uri="{FF2B5EF4-FFF2-40B4-BE49-F238E27FC236}">
                <a16:creationId xmlns:a16="http://schemas.microsoft.com/office/drawing/2014/main" id="{E7C557B6-12C9-480A-AE7B-FBF480319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524000"/>
            <a:ext cx="23622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108546" name="Object 2">
            <a:extLst>
              <a:ext uri="{FF2B5EF4-FFF2-40B4-BE49-F238E27FC236}">
                <a16:creationId xmlns:a16="http://schemas.microsoft.com/office/drawing/2014/main" id="{7FCDAB89-9D69-4852-AECF-E8271A2066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67625" y="3752851"/>
          <a:ext cx="2190750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" imgW="1117600" imgH="850900" progId="Equation.DSMT4">
                  <p:embed/>
                </p:oleObj>
              </mc:Choice>
              <mc:Fallback>
                <p:oleObj name="Equation" r:id="rId3" imgW="1117600" imgH="850900" progId="Equation.DSMT4">
                  <p:embed/>
                  <p:pic>
                    <p:nvPicPr>
                      <p:cNvPr id="108546" name="Object 2">
                        <a:extLst>
                          <a:ext uri="{FF2B5EF4-FFF2-40B4-BE49-F238E27FC236}">
                            <a16:creationId xmlns:a16="http://schemas.microsoft.com/office/drawing/2014/main" id="{7FCDAB89-9D69-4852-AECF-E8271A2066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3752851"/>
                        <a:ext cx="2190750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8547" name="Object 3">
                <a:extLst>
                  <a:ext uri="{FF2B5EF4-FFF2-40B4-BE49-F238E27FC236}">
                    <a16:creationId xmlns:a16="http://schemas.microsoft.com/office/drawing/2014/main" id="{013D4044-A3AA-48AD-8C30-D5593EC84C6C}"/>
                  </a:ext>
                </a:extLst>
              </p:cNvPr>
              <p:cNvSpPr txBox="1"/>
              <p:nvPr/>
            </p:nvSpPr>
            <p:spPr bwMode="auto">
              <a:xfrm>
                <a:off x="1524000" y="4648200"/>
                <a:ext cx="4822825" cy="8604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15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NaCl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m:rPr>
                                  <m:nor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mol</m:t>
                              </m:r>
                              <m:r>
                                <m:rPr>
                                  <m:nor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NaCl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58.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m:rPr>
                                  <m:nor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  <m:r>
                                <m:rPr>
                                  <m:nor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NaCl</m:t>
                              </m:r>
                            </m:den>
                          </m:f>
                        </m:e>
                      </m:d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 0.2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mol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8547" name="Object 3">
                <a:extLst>
                  <a:ext uri="{FF2B5EF4-FFF2-40B4-BE49-F238E27FC236}">
                    <a16:creationId xmlns:a16="http://schemas.microsoft.com/office/drawing/2014/main" id="{013D4044-A3AA-48AD-8C30-D5593EC84C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0" y="4648200"/>
                <a:ext cx="4822825" cy="8604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590" name="Oval 140">
            <a:extLst>
              <a:ext uri="{FF2B5EF4-FFF2-40B4-BE49-F238E27FC236}">
                <a16:creationId xmlns:a16="http://schemas.microsoft.com/office/drawing/2014/main" id="{767CC24B-40C9-417D-9E07-4DC9D0459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038601"/>
            <a:ext cx="152400" cy="206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91" name="Oval 141">
            <a:extLst>
              <a:ext uri="{FF2B5EF4-FFF2-40B4-BE49-F238E27FC236}">
                <a16:creationId xmlns:a16="http://schemas.microsoft.com/office/drawing/2014/main" id="{05A359FB-C256-4BA6-93CB-C857BDC6F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352801"/>
            <a:ext cx="152400" cy="206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92" name="Oval 140">
            <a:extLst>
              <a:ext uri="{FF2B5EF4-FFF2-40B4-BE49-F238E27FC236}">
                <a16:creationId xmlns:a16="http://schemas.microsoft.com/office/drawing/2014/main" id="{0DBDBCDF-D720-4B22-9FDF-66FA7CBF3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14801"/>
            <a:ext cx="152400" cy="206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93" name="Oval 141">
            <a:extLst>
              <a:ext uri="{FF2B5EF4-FFF2-40B4-BE49-F238E27FC236}">
                <a16:creationId xmlns:a16="http://schemas.microsoft.com/office/drawing/2014/main" id="{97FCCBA2-7E13-4A72-93C4-219ED6B8A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733801"/>
            <a:ext cx="152400" cy="206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94" name="Oval 140">
            <a:extLst>
              <a:ext uri="{FF2B5EF4-FFF2-40B4-BE49-F238E27FC236}">
                <a16:creationId xmlns:a16="http://schemas.microsoft.com/office/drawing/2014/main" id="{92BC78A2-32CA-4A18-83C2-4A86A69BD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429001"/>
            <a:ext cx="152400" cy="206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95" name="Oval 141">
            <a:extLst>
              <a:ext uri="{FF2B5EF4-FFF2-40B4-BE49-F238E27FC236}">
                <a16:creationId xmlns:a16="http://schemas.microsoft.com/office/drawing/2014/main" id="{EBECA301-0AA4-4BFB-919B-5C42F6C08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124201"/>
            <a:ext cx="152400" cy="206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24596" name="Picture 6" descr="faq_co3.jpg">
            <a:extLst>
              <a:ext uri="{FF2B5EF4-FFF2-40B4-BE49-F238E27FC236}">
                <a16:creationId xmlns:a16="http://schemas.microsoft.com/office/drawing/2014/main" id="{2F4FFD79-90AC-4578-864E-D11AD473205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26" b="32500"/>
          <a:stretch>
            <a:fillRect/>
          </a:stretch>
        </p:blipFill>
        <p:spPr bwMode="auto">
          <a:xfrm>
            <a:off x="3429000" y="762000"/>
            <a:ext cx="52974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4603" name="Object 155">
                <a:extLst>
                  <a:ext uri="{FF2B5EF4-FFF2-40B4-BE49-F238E27FC236}">
                    <a16:creationId xmlns:a16="http://schemas.microsoft.com/office/drawing/2014/main" id="{4B08BDEF-0D85-46E4-8D84-8DD5BCA63244}"/>
                  </a:ext>
                </a:extLst>
              </p:cNvPr>
              <p:cNvSpPr txBox="1"/>
              <p:nvPr/>
            </p:nvSpPr>
            <p:spPr bwMode="auto">
              <a:xfrm>
                <a:off x="3124200" y="5829301"/>
                <a:ext cx="4394200" cy="8715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0.2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mol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NaCl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m:rPr>
                                  <m:nor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  <m:r>
                                <m:rPr>
                                  <m:nor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solution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0.75 </m:t>
                              </m:r>
                              <m:r>
                                <m:rPr>
                                  <m:nor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mol</m:t>
                              </m:r>
                              <m:r>
                                <m:rPr>
                                  <m:nor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NaCl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4603" name="Object 155">
                <a:extLst>
                  <a:ext uri="{FF2B5EF4-FFF2-40B4-BE49-F238E27FC236}">
                    <a16:creationId xmlns:a16="http://schemas.microsoft.com/office/drawing/2014/main" id="{4B08BDEF-0D85-46E4-8D84-8DD5BCA632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24200" y="5829301"/>
                <a:ext cx="4394200" cy="8715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598" name="Oval 140">
            <a:extLst>
              <a:ext uri="{FF2B5EF4-FFF2-40B4-BE49-F238E27FC236}">
                <a16:creationId xmlns:a16="http://schemas.microsoft.com/office/drawing/2014/main" id="{AB1D29CA-7855-4B50-84A3-723CDDAC6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133601"/>
            <a:ext cx="152400" cy="206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99" name="Oval 141">
            <a:extLst>
              <a:ext uri="{FF2B5EF4-FFF2-40B4-BE49-F238E27FC236}">
                <a16:creationId xmlns:a16="http://schemas.microsoft.com/office/drawing/2014/main" id="{01D9C3D4-4665-4BF6-9EC6-890C7E2C5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133601"/>
            <a:ext cx="152400" cy="2063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600" name="TextBox 137">
            <a:extLst>
              <a:ext uri="{FF2B5EF4-FFF2-40B4-BE49-F238E27FC236}">
                <a16:creationId xmlns:a16="http://schemas.microsoft.com/office/drawing/2014/main" id="{90467521-985F-4E2B-8989-7650F1A07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362201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NaCl</a:t>
            </a:r>
          </a:p>
        </p:txBody>
      </p:sp>
      <p:graphicFrame>
        <p:nvGraphicFramePr>
          <p:cNvPr id="3" name="Object 156">
            <a:extLst>
              <a:ext uri="{FF2B5EF4-FFF2-40B4-BE49-F238E27FC236}">
                <a16:creationId xmlns:a16="http://schemas.microsoft.com/office/drawing/2014/main" id="{F947CC43-1D32-429D-8C9B-BCA727A7BD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1" y="3810000"/>
          <a:ext cx="24606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8" imgW="1155700" imgH="393700" progId="Equation.DSMT4">
                  <p:embed/>
                </p:oleObj>
              </mc:Choice>
              <mc:Fallback>
                <p:oleObj name="Equation" r:id="rId8" imgW="1155700" imgH="393700" progId="Equation.DSMT4">
                  <p:embed/>
                  <p:pic>
                    <p:nvPicPr>
                      <p:cNvPr id="3" name="Object 156">
                        <a:extLst>
                          <a:ext uri="{FF2B5EF4-FFF2-40B4-BE49-F238E27FC236}">
                            <a16:creationId xmlns:a16="http://schemas.microsoft.com/office/drawing/2014/main" id="{F947CC43-1D32-429D-8C9B-BCA727A7BD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1" y="3810000"/>
                        <a:ext cx="24606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05" name="Text Box 157">
            <a:extLst>
              <a:ext uri="{FF2B5EF4-FFF2-40B4-BE49-F238E27FC236}">
                <a16:creationId xmlns:a16="http://schemas.microsoft.com/office/drawing/2014/main" id="{C115A73F-0551-4DF0-B864-D4C5B1A94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562601"/>
            <a:ext cx="701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3300"/>
                </a:solidFill>
              </a:rPr>
              <a:t>  moles solute   ÷   concentration   =   volume solution</a:t>
            </a:r>
          </a:p>
        </p:txBody>
      </p:sp>
      <p:sp>
        <p:nvSpPr>
          <p:cNvPr id="104606" name="Rectangle 158">
            <a:extLst>
              <a:ext uri="{FF2B5EF4-FFF2-40B4-BE49-F238E27FC236}">
                <a16:creationId xmlns:a16="http://schemas.microsoft.com/office/drawing/2014/main" id="{77B63508-092F-435E-9999-FADC31A35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572000"/>
            <a:ext cx="2057400" cy="9144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4607" name="Line 159">
            <a:extLst>
              <a:ext uri="{FF2B5EF4-FFF2-40B4-BE49-F238E27FC236}">
                <a16:creationId xmlns:a16="http://schemas.microsoft.com/office/drawing/2014/main" id="{11E0E4D6-15EF-428E-B5EE-2D040DB42DB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3600" y="5029200"/>
            <a:ext cx="228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4608" name="Line 160">
            <a:extLst>
              <a:ext uri="{FF2B5EF4-FFF2-40B4-BE49-F238E27FC236}">
                <a16:creationId xmlns:a16="http://schemas.microsoft.com/office/drawing/2014/main" id="{A0B1EBAC-B48A-4195-B0FD-DF06FEDBD88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601200" y="3581400"/>
            <a:ext cx="381000" cy="1447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4609" name="Line 161">
            <a:extLst>
              <a:ext uri="{FF2B5EF4-FFF2-40B4-BE49-F238E27FC236}">
                <a16:creationId xmlns:a16="http://schemas.microsoft.com/office/drawing/2014/main" id="{08C8CF85-6919-427C-8402-1903D415F7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3505200"/>
            <a:ext cx="1219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4610" name="Line 162">
            <a:extLst>
              <a:ext uri="{FF2B5EF4-FFF2-40B4-BE49-F238E27FC236}">
                <a16:creationId xmlns:a16="http://schemas.microsoft.com/office/drawing/2014/main" id="{7CFFD00C-F74C-4A6A-8395-68A24B3313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6163469"/>
            <a:ext cx="1244600" cy="76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4611" name="Line 163">
            <a:extLst>
              <a:ext uri="{FF2B5EF4-FFF2-40B4-BE49-F238E27FC236}">
                <a16:creationId xmlns:a16="http://schemas.microsoft.com/office/drawing/2014/main" id="{EE3E9B5B-281A-4C61-B774-0880284F2E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2387" y="6343651"/>
            <a:ext cx="1214438" cy="76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36" name="Object 164">
                <a:extLst>
                  <a:ext uri="{FF2B5EF4-FFF2-40B4-BE49-F238E27FC236}">
                    <a16:creationId xmlns:a16="http://schemas.microsoft.com/office/drawing/2014/main" id="{B0DFEA6D-5E4A-4F9D-AB70-2642D2C6D4B6}"/>
                  </a:ext>
                </a:extLst>
              </p:cNvPr>
              <p:cNvSpPr txBox="1"/>
              <p:nvPr/>
            </p:nvSpPr>
            <p:spPr bwMode="auto">
              <a:xfrm>
                <a:off x="7467600" y="6019800"/>
                <a:ext cx="2819400" cy="4429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0.3</m:t>
                      </m:r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m:rPr>
                          <m:nor/>
                        </m:rPr>
                        <a:rPr lang="en-US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en-US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solution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236" name="Object 164">
                <a:extLst>
                  <a:ext uri="{FF2B5EF4-FFF2-40B4-BE49-F238E27FC236}">
                    <a16:creationId xmlns:a16="http://schemas.microsoft.com/office/drawing/2014/main" id="{B0DFEA6D-5E4A-4F9D-AB70-2642D2C6D4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67600" y="6019800"/>
                <a:ext cx="2819400" cy="44291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4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4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4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4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4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4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04605" grpId="0"/>
      <p:bldP spid="10460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1046BAFEE9724488AFFE678D5A7FC3" ma:contentTypeVersion="15" ma:contentTypeDescription="Create a new document." ma:contentTypeScope="" ma:versionID="898690c41fdec4b07d4ff8b349d2a1b4">
  <xsd:schema xmlns:xsd="http://www.w3.org/2001/XMLSchema" xmlns:xs="http://www.w3.org/2001/XMLSchema" xmlns:p="http://schemas.microsoft.com/office/2006/metadata/properties" xmlns:ns1="http://schemas.microsoft.com/sharepoint/v3" xmlns:ns3="99cf98eb-b6bd-4239-b4c8-1eb5cbff5bb2" xmlns:ns4="d4b5ab82-37f6-4663-955a-633135a4cb8b" targetNamespace="http://schemas.microsoft.com/office/2006/metadata/properties" ma:root="true" ma:fieldsID="91dd939c5c3e3965b7d7b2a92a3040ce" ns1:_="" ns3:_="" ns4:_="">
    <xsd:import namespace="http://schemas.microsoft.com/sharepoint/v3"/>
    <xsd:import namespace="99cf98eb-b6bd-4239-b4c8-1eb5cbff5bb2"/>
    <xsd:import namespace="d4b5ab82-37f6-4663-955a-633135a4cb8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f98eb-b6bd-4239-b4c8-1eb5cbff5bb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b5ab82-37f6-4663-955a-633135a4cb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354BDB7-3202-4FE7-8BA5-D214F124A7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9cf98eb-b6bd-4239-b4c8-1eb5cbff5bb2"/>
    <ds:schemaRef ds:uri="d4b5ab82-37f6-4663-955a-633135a4cb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F916C3-134B-4251-9511-E3621B0817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636CDF-9BE1-40C9-A04B-DED9AEA130A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131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Cambria Math</vt:lpstr>
      <vt:lpstr>Tahoma</vt:lpstr>
      <vt:lpstr>Times New Roman</vt:lpstr>
      <vt:lpstr>Default Design</vt:lpstr>
      <vt:lpstr>Equation</vt:lpstr>
      <vt:lpstr>Concentration of Solution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Concentration of Solution</dc:title>
  <dc:creator>Davis, Kara</dc:creator>
  <cp:lastModifiedBy>Lange, Christine</cp:lastModifiedBy>
  <cp:revision>5</cp:revision>
  <cp:lastPrinted>2019-04-22T17:18:22Z</cp:lastPrinted>
  <dcterms:created xsi:type="dcterms:W3CDTF">2019-04-22T17:11:24Z</dcterms:created>
  <dcterms:modified xsi:type="dcterms:W3CDTF">2020-04-24T20:12:52Z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0x0101006B1046BAFEE9724488AFFE678D5A7FC3</vt:lpwstr>
  </property>
</Properties>
</file>