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0731FEB-53E1-4F8B-867A-08E43A4912C1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A59D401-E10A-4FB8-9E66-D93FF5EAE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445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7DEA1EE-0BE6-46EA-8789-FEF6C0C2B523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3646AA9-A4FF-476F-B8A9-0E8D34EF1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08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46AA9-A4FF-476F-B8A9-0E8D34EF13E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95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4EEF743-0D18-40FC-A6B2-88D3488D7F2A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A6C328E4-4352-4286-BB2F-22FA12B39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782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F743-0D18-40FC-A6B2-88D3488D7F2A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28E4-4352-4286-BB2F-22FA12B39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69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F743-0D18-40FC-A6B2-88D3488D7F2A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28E4-4352-4286-BB2F-22FA12B39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786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F743-0D18-40FC-A6B2-88D3488D7F2A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28E4-4352-4286-BB2F-22FA12B39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9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F743-0D18-40FC-A6B2-88D3488D7F2A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28E4-4352-4286-BB2F-22FA12B39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560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F743-0D18-40FC-A6B2-88D3488D7F2A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28E4-4352-4286-BB2F-22FA12B39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26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F743-0D18-40FC-A6B2-88D3488D7F2A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28E4-4352-4286-BB2F-22FA12B39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203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4EEF743-0D18-40FC-A6B2-88D3488D7F2A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28E4-4352-4286-BB2F-22FA12B39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90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4EEF743-0D18-40FC-A6B2-88D3488D7F2A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28E4-4352-4286-BB2F-22FA12B39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457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F743-0D18-40FC-A6B2-88D3488D7F2A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28E4-4352-4286-BB2F-22FA12B39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807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F743-0D18-40FC-A6B2-88D3488D7F2A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28E4-4352-4286-BB2F-22FA12B39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942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F743-0D18-40FC-A6B2-88D3488D7F2A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28E4-4352-4286-BB2F-22FA12B39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766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F743-0D18-40FC-A6B2-88D3488D7F2A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28E4-4352-4286-BB2F-22FA12B39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433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F743-0D18-40FC-A6B2-88D3488D7F2A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28E4-4352-4286-BB2F-22FA12B39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585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F743-0D18-40FC-A6B2-88D3488D7F2A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28E4-4352-4286-BB2F-22FA12B39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65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F743-0D18-40FC-A6B2-88D3488D7F2A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28E4-4352-4286-BB2F-22FA12B39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8549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F743-0D18-40FC-A6B2-88D3488D7F2A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28E4-4352-4286-BB2F-22FA12B39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755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4EEF743-0D18-40FC-A6B2-88D3488D7F2A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A6C328E4-4352-4286-BB2F-22FA12B39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746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  <p:sldLayoutId id="2147484020" r:id="rId12"/>
    <p:sldLayoutId id="2147484021" r:id="rId13"/>
    <p:sldLayoutId id="2147484022" r:id="rId14"/>
    <p:sldLayoutId id="2147484023" r:id="rId15"/>
    <p:sldLayoutId id="2147484024" r:id="rId16"/>
    <p:sldLayoutId id="21474840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Z0ZrkBCnfxw" TargetMode="External"/><Relationship Id="rId5" Type="http://schemas.openxmlformats.org/officeDocument/2006/relationships/hyperlink" Target="https://www.youtube.com/watch?v=Z0ZrkBCnfxw" TargetMode="Externa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6xHD-P1uzc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6xHD-P1uzc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mailto:gab@wi.gov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sss.gov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to expect when you are </a:t>
            </a:r>
            <a:b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18!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 smtClean="0"/>
              <a:t>Information taken from </a:t>
            </a:r>
            <a:r>
              <a:rPr lang="en-US" sz="2000" i="1" dirty="0" smtClean="0"/>
              <a:t>On Being 18</a:t>
            </a:r>
            <a:r>
              <a:rPr lang="en-US" sz="2000" dirty="0" smtClean="0"/>
              <a:t> by the State Bar of Wisconsin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8854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3554" y="859368"/>
            <a:ext cx="8825659" cy="706964"/>
          </a:xfrm>
        </p:spPr>
        <p:txBody>
          <a:bodyPr/>
          <a:lstStyle/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Things I Wish Someone Told Me When I was 18.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Don’t worry too much about what other think.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US" dirty="0" smtClean="0"/>
              <a:t>Don’t let the opinions of others stand in your way. What is important is how you feel about  yourself.</a:t>
            </a:r>
          </a:p>
          <a:p>
            <a:r>
              <a:rPr lang="en-US" dirty="0" smtClean="0"/>
              <a:t>Always be honest with yourself.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000" dirty="0" smtClean="0"/>
              <a:t>Talk to a lot of people about your career.</a:t>
            </a:r>
            <a:endParaRPr lang="en-US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en-US" dirty="0" smtClean="0"/>
              <a:t>Continue talking to new people you meet through school and work.</a:t>
            </a:r>
          </a:p>
          <a:p>
            <a:r>
              <a:rPr lang="en-US" dirty="0" smtClean="0"/>
              <a:t>Over time, you will continue talking to new people. Always be respectful.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Be  yourself.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en-US" dirty="0" smtClean="0"/>
              <a:t>Laugh when you can, apologize when you should and let go of what you can’t change.</a:t>
            </a:r>
          </a:p>
        </p:txBody>
      </p:sp>
    </p:spTree>
    <p:extLst>
      <p:ext uri="{BB962C8B-B14F-4D97-AF65-F5344CB8AC3E}">
        <p14:creationId xmlns:p14="http://schemas.microsoft.com/office/powerpoint/2010/main" val="180843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Things I Wish Someone Told Me When I was 18.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Friendship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Friendship is about quality not quantity.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Live within your means.</a:t>
            </a:r>
          </a:p>
          <a:p>
            <a:r>
              <a:rPr lang="en-US" dirty="0" smtClean="0"/>
              <a:t>Avoid getting in to debt.</a:t>
            </a:r>
          </a:p>
          <a:p>
            <a:r>
              <a:rPr lang="en-US" dirty="0" smtClean="0"/>
              <a:t>Save your paycheck – pay yourself first!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372100" y="2768600"/>
            <a:ext cx="0" cy="335280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595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://blog.chamberlain.edu/wp-content/uploads/Ralph-Waldo-Emerson.jpg"/>
          <p:cNvPicPr>
            <a:picLocks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00" y="889000"/>
            <a:ext cx="6881813" cy="5168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072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62999" y="5979336"/>
            <a:ext cx="2717801" cy="342900"/>
          </a:xfrm>
        </p:spPr>
        <p:txBody>
          <a:bodyPr>
            <a:norm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</a:rPr>
              <a:t>Absolute motivation</a:t>
            </a:r>
            <a:endParaRPr lang="en-US" sz="1400" i="1" dirty="0">
              <a:solidFill>
                <a:schemeClr val="bg1"/>
              </a:solidFill>
            </a:endParaRPr>
          </a:p>
        </p:txBody>
      </p:sp>
      <p:pic>
        <p:nvPicPr>
          <p:cNvPr id="6" name="Z0ZrkBCnfxw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97100" y="1280911"/>
            <a:ext cx="7570611" cy="45610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558800"/>
            <a:ext cx="763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hlinkClick r:id="rId5"/>
              </a:rPr>
              <a:t>THE MEANING – Jim Carrey video link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40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Rights and Responsibilities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9354" y="2501900"/>
            <a:ext cx="10910045" cy="34163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accent2"/>
                </a:solidFill>
              </a:rPr>
              <a:t>Some rights and responsibilities include: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Vote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Jury Duty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Apply for Credit														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Enter in to a contract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Rent an apartment/sign a lease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Selective Service for males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36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8954" y="986368"/>
            <a:ext cx="8761413" cy="706964"/>
          </a:xfrm>
        </p:spPr>
        <p:txBody>
          <a:bodyPr/>
          <a:lstStyle/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Voting Requirements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554" y="2349500"/>
            <a:ext cx="8825659" cy="342730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18 years old. 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Proof of residence (can be a current driver’s license)</a:t>
            </a:r>
          </a:p>
          <a:p>
            <a:r>
              <a:rPr lang="en-US" dirty="0" smtClean="0">
                <a:solidFill>
                  <a:schemeClr val="accent2"/>
                </a:solidFill>
                <a:hlinkClick r:id="rId3"/>
              </a:rPr>
              <a:t>Photo ID (video) </a:t>
            </a:r>
            <a:r>
              <a:rPr lang="en-US" i="1" dirty="0" smtClean="0">
                <a:solidFill>
                  <a:schemeClr val="accent2"/>
                </a:solidFill>
                <a:hlinkClick r:id="rId3"/>
              </a:rPr>
              <a:t>Bring It To the Ballot</a:t>
            </a:r>
            <a:endParaRPr lang="en-US" i="1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Register to vote								</a:t>
            </a:r>
          </a:p>
          <a:p>
            <a:pPr lvl="1"/>
            <a:r>
              <a:rPr lang="en-US" dirty="0" smtClean="0"/>
              <a:t>At school														</a:t>
            </a:r>
          </a:p>
          <a:p>
            <a:pPr lvl="1"/>
            <a:r>
              <a:rPr lang="en-US" dirty="0" smtClean="0"/>
              <a:t>At a polling site	</a:t>
            </a:r>
          </a:p>
          <a:p>
            <a:pPr lvl="1"/>
            <a:r>
              <a:rPr lang="en-US" dirty="0" smtClean="0"/>
              <a:t>Online	</a:t>
            </a:r>
            <a:endParaRPr lang="en-US" dirty="0" smtClean="0">
              <a:solidFill>
                <a:srgbClr val="FFFF00"/>
              </a:solidFill>
            </a:endParaRPr>
          </a:p>
          <a:p>
            <a:pPr lvl="0">
              <a:buClr>
                <a:srgbClr val="B31166"/>
              </a:buClr>
            </a:pPr>
            <a:r>
              <a:rPr lang="en-US" dirty="0" smtClean="0">
                <a:solidFill>
                  <a:srgbClr val="E33D6F"/>
                </a:solidFill>
              </a:rPr>
              <a:t>More information needed?(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hlinkClick r:id="rId4"/>
              </a:rPr>
              <a:t>gab@wi.gov</a:t>
            </a:r>
            <a:r>
              <a:rPr lang="en-US" dirty="0" smtClean="0">
                <a:solidFill>
                  <a:srgbClr val="E33D6F"/>
                </a:solidFill>
              </a:rPr>
              <a:t>)</a:t>
            </a:r>
          </a:p>
          <a:p>
            <a:pPr lvl="0">
              <a:buClr>
                <a:srgbClr val="B31166"/>
              </a:buClr>
            </a:pPr>
            <a:endParaRPr lang="en-US" dirty="0">
              <a:solidFill>
                <a:srgbClr val="E33D6F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2286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621" y="1567180"/>
            <a:ext cx="2139950" cy="1899920"/>
          </a:xfrm>
          <a:prstGeom prst="rect">
            <a:avLst/>
          </a:prstGeom>
        </p:spPr>
      </p:pic>
      <p:pic>
        <p:nvPicPr>
          <p:cNvPr id="6" name="K6xHD-P1uzc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5428343" y="3467100"/>
            <a:ext cx="6531429" cy="312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3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Jury Duty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Selected from voter registration lists and drivers’ records.</a:t>
            </a:r>
          </a:p>
          <a:p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/>
              <a:t>MUST serve if called.							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No occupation automatically excused.</a:t>
            </a:r>
          </a:p>
          <a:p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/>
              <a:t>Employer must allow you to serve.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875" y="3165475"/>
            <a:ext cx="466725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6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Good credit is needed to:</a:t>
            </a:r>
          </a:p>
          <a:p>
            <a:pPr lvl="1"/>
            <a:r>
              <a:rPr lang="en-US" dirty="0" smtClean="0"/>
              <a:t>Rent an apartment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Get some jobs						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Get a loan								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Get credit cards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2054" y="910168"/>
            <a:ext cx="8761413" cy="706964"/>
          </a:xfrm>
        </p:spPr>
        <p:txBody>
          <a:bodyPr/>
          <a:lstStyle/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Credit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857500"/>
            <a:ext cx="3200400" cy="13335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00" y="4445000"/>
            <a:ext cx="2410667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63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ashreg.wav"/>
          </p:stSnd>
        </p:sndAc>
      </p:transition>
    </mc:Choice>
    <mc:Fallback xmlns="">
      <p:transition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Contract</a:t>
            </a:r>
            <a:r>
              <a:rPr lang="en-US" sz="5400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Types of contracts:</a:t>
            </a:r>
            <a:r>
              <a:rPr lang="en-US" dirty="0" smtClean="0"/>
              <a:t> Employment, loans, insurance, medical care, credit cards.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Contracts are:</a:t>
            </a:r>
          </a:p>
          <a:p>
            <a:pPr lvl="1"/>
            <a:r>
              <a:rPr lang="en-US" dirty="0" smtClean="0"/>
              <a:t>Legal Documents</a:t>
            </a:r>
          </a:p>
          <a:p>
            <a:pPr lvl="1"/>
            <a:r>
              <a:rPr lang="en-US" dirty="0" smtClean="0"/>
              <a:t>Don’t sign written contract unless you understand the agreement</a:t>
            </a:r>
          </a:p>
          <a:p>
            <a:pPr lvl="1"/>
            <a:r>
              <a:rPr lang="en-US" dirty="0" smtClean="0"/>
              <a:t>Get a complete, accurate, signed copy</a:t>
            </a:r>
          </a:p>
          <a:p>
            <a:pPr marL="457200" lvl="1" indent="0">
              <a:buNone/>
            </a:pPr>
            <a:r>
              <a:rPr lang="en-US" dirty="0" smtClean="0"/>
              <a:t>												</a:t>
            </a:r>
          </a:p>
          <a:p>
            <a:pPr marL="457200" lvl="1" indent="0">
              <a:buNone/>
            </a:pPr>
            <a:r>
              <a:rPr lang="en-US" dirty="0" smtClean="0"/>
              <a:t>									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900" y="3390900"/>
            <a:ext cx="2194878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55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Renting/Leasing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79700"/>
            <a:ext cx="8825659" cy="34163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Have a job or source of income</a:t>
            </a:r>
            <a:r>
              <a:rPr lang="en-US" dirty="0" smtClean="0"/>
              <a:t>.</a:t>
            </a:r>
          </a:p>
          <a:p>
            <a:r>
              <a:rPr lang="en-US" dirty="0" smtClean="0"/>
              <a:t>Landlord may require a parent co-sign the lease.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Must have good credit.</a:t>
            </a:r>
          </a:p>
          <a:p>
            <a:r>
              <a:rPr lang="en-US" dirty="0" smtClean="0"/>
              <a:t>Look at the apartment before renting.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Don’t sign unless you have read the lease/agreement.</a:t>
            </a:r>
          </a:p>
          <a:p>
            <a:r>
              <a:rPr lang="en-US" dirty="0" smtClean="0"/>
              <a:t>Get renter’s insurance.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Make sure you know what is included in a lease (ex. Utilities)</a:t>
            </a:r>
          </a:p>
          <a:p>
            <a:r>
              <a:rPr lang="en-US" dirty="0" smtClean="0"/>
              <a:t>Make a list of damages or repairs needed – take pictures if you feel necessary.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73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Selective Service for Males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Register the month of 18</a:t>
            </a:r>
            <a:r>
              <a:rPr lang="en-US" baseline="30000" dirty="0" smtClean="0">
                <a:solidFill>
                  <a:schemeClr val="accent2"/>
                </a:solidFill>
              </a:rPr>
              <a:t>th</a:t>
            </a:r>
            <a:r>
              <a:rPr lang="en-US" dirty="0" smtClean="0">
                <a:solidFill>
                  <a:schemeClr val="accent2"/>
                </a:solidFill>
              </a:rPr>
              <a:t> Birthday</a:t>
            </a:r>
          </a:p>
          <a:p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  <a:hlinkClick r:id="rId2"/>
              </a:rPr>
              <a:t>www.sss.gov</a:t>
            </a:r>
            <a:r>
              <a:rPr lang="en-US" dirty="0" smtClean="0">
                <a:solidFill>
                  <a:schemeClr val="tx1"/>
                </a:solidFill>
              </a:rPr>
              <a:t>												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Must be registered to get financial aid for college.</a:t>
            </a:r>
          </a:p>
          <a:p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/>
              <a:t>Males must register……..IT”S THE LAW!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200" y="2795587"/>
            <a:ext cx="2822575" cy="260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44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Things I Wish Someone Told Me When I was 18.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Find hard work you love doing.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US" dirty="0" smtClean="0"/>
              <a:t>Don’t base your career choice on other people’s ideas, goals and recommendations. </a:t>
            </a:r>
          </a:p>
          <a:p>
            <a:r>
              <a:rPr lang="en-US" dirty="0" smtClean="0"/>
              <a:t>Remain true to yourself and follow your own interests and values.</a:t>
            </a:r>
          </a:p>
          <a:p>
            <a:r>
              <a:rPr lang="en-US" dirty="0" smtClean="0"/>
              <a:t>The right career choice is based on finding hard work you love doing.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25237" y="2565401"/>
            <a:ext cx="3147009" cy="576262"/>
          </a:xfrm>
        </p:spPr>
        <p:txBody>
          <a:bodyPr/>
          <a:lstStyle/>
          <a:p>
            <a:r>
              <a:rPr lang="en-US" sz="2000" dirty="0" smtClean="0"/>
              <a:t>Invest time</a:t>
            </a:r>
            <a:r>
              <a:rPr lang="en-US" sz="2000" dirty="0"/>
              <a:t> </a:t>
            </a:r>
            <a:r>
              <a:rPr lang="en-US" sz="2000" dirty="0" smtClean="0"/>
              <a:t>and energy in yourself every day.</a:t>
            </a:r>
            <a:endParaRPr lang="en-US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en-US" dirty="0" smtClean="0"/>
              <a:t>When you invest in yourself, you can never lose, and over time you will change the path of your life.</a:t>
            </a:r>
          </a:p>
          <a:p>
            <a:r>
              <a:rPr lang="en-US" dirty="0" smtClean="0"/>
              <a:t>Take control of your own life.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It is o.k. to make mistakes.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en-US" dirty="0" smtClean="0"/>
              <a:t>Mistakes teach you important lessons. </a:t>
            </a:r>
          </a:p>
          <a:p>
            <a:r>
              <a:rPr lang="en-US" dirty="0" smtClean="0"/>
              <a:t>The biggest mistake you can make is doing nothing because of being too scared to make a mistake.</a:t>
            </a:r>
          </a:p>
          <a:p>
            <a:r>
              <a:rPr lang="en-US" dirty="0" smtClean="0"/>
              <a:t>Take responsibility for your mistakes.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54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647</TotalTime>
  <Words>507</Words>
  <Application>Microsoft Office PowerPoint</Application>
  <PresentationFormat>Widescreen</PresentationFormat>
  <Paragraphs>94</Paragraphs>
  <Slides>13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Wingdings 3</vt:lpstr>
      <vt:lpstr>Ion Boardroom</vt:lpstr>
      <vt:lpstr>What to expect when you are  18! </vt:lpstr>
      <vt:lpstr>Rights and Responsibilities</vt:lpstr>
      <vt:lpstr>Voting Requirements</vt:lpstr>
      <vt:lpstr>Jury Duty</vt:lpstr>
      <vt:lpstr>Credit</vt:lpstr>
      <vt:lpstr>Contracts</vt:lpstr>
      <vt:lpstr>Renting/Leasing</vt:lpstr>
      <vt:lpstr>Selective Service for Males</vt:lpstr>
      <vt:lpstr>Things I Wish Someone Told Me When I was 18.</vt:lpstr>
      <vt:lpstr>Things I Wish Someone Told Me When I was 18.</vt:lpstr>
      <vt:lpstr>Things I Wish Someone Told Me When I was 18.</vt:lpstr>
      <vt:lpstr>PowerPoint Presentation</vt:lpstr>
      <vt:lpstr>PowerPoint Presentation</vt:lpstr>
    </vt:vector>
  </TitlesOfParts>
  <Company>Eau Claire Area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Being 18</dc:title>
  <dc:creator>Terhark, Kristin</dc:creator>
  <cp:lastModifiedBy>Lange, Christine</cp:lastModifiedBy>
  <cp:revision>38</cp:revision>
  <cp:lastPrinted>2016-03-04T20:53:29Z</cp:lastPrinted>
  <dcterms:created xsi:type="dcterms:W3CDTF">2016-03-02T19:29:50Z</dcterms:created>
  <dcterms:modified xsi:type="dcterms:W3CDTF">2016-03-07T18:43:59Z</dcterms:modified>
</cp:coreProperties>
</file>