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9" r:id="rId4"/>
    <p:sldId id="264" r:id="rId5"/>
    <p:sldId id="263" r:id="rId6"/>
    <p:sldId id="262" r:id="rId7"/>
    <p:sldId id="260" r:id="rId8"/>
    <p:sldId id="261"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9/12/2018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9/12/2018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9/12/2018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9/12/2018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9/12/2018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9/12/2018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9/12/2018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9/12/2018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Homecoming 2018</a:t>
            </a:r>
          </a:p>
        </p:txBody>
      </p:sp>
      <p:sp>
        <p:nvSpPr>
          <p:cNvPr id="3" name="Subtitle 2"/>
          <p:cNvSpPr>
            <a:spLocks noGrp="1"/>
          </p:cNvSpPr>
          <p:nvPr>
            <p:ph type="subTitle" idx="1"/>
          </p:nvPr>
        </p:nvSpPr>
        <p:spPr/>
        <p:txBody>
          <a:bodyPr/>
          <a:lstStyle/>
          <a:p>
            <a:r>
              <a:rPr lang="en-US" dirty="0"/>
              <a:t>September 24-29</a:t>
            </a:r>
          </a:p>
        </p:txBody>
      </p:sp>
    </p:spTree>
    <p:extLst>
      <p:ext uri="{BB962C8B-B14F-4D97-AF65-F5344CB8AC3E}">
        <p14:creationId xmlns:p14="http://schemas.microsoft.com/office/powerpoint/2010/main" val="3388012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Dress up days</a:t>
            </a:r>
          </a:p>
        </p:txBody>
      </p:sp>
      <p:sp>
        <p:nvSpPr>
          <p:cNvPr id="3" name="Content Placeholder 2"/>
          <p:cNvSpPr>
            <a:spLocks noGrp="1"/>
          </p:cNvSpPr>
          <p:nvPr>
            <p:ph idx="1"/>
          </p:nvPr>
        </p:nvSpPr>
        <p:spPr/>
        <p:txBody>
          <a:bodyPr>
            <a:normAutofit fontScale="92500" lnSpcReduction="10000"/>
          </a:bodyPr>
          <a:lstStyle/>
          <a:p>
            <a:r>
              <a:rPr lang="en-US" sz="3600" b="1" dirty="0"/>
              <a:t>Monday:</a:t>
            </a:r>
            <a:r>
              <a:rPr lang="en-US" sz="3600" dirty="0"/>
              <a:t> Pajama Day</a:t>
            </a:r>
          </a:p>
          <a:p>
            <a:r>
              <a:rPr lang="en-US" sz="3600" b="1" dirty="0"/>
              <a:t>Tuesday:</a:t>
            </a:r>
            <a:r>
              <a:rPr lang="en-US" sz="3600" dirty="0"/>
              <a:t> TV Tuesday-dress like an actress/actor from a TV show</a:t>
            </a:r>
          </a:p>
          <a:p>
            <a:r>
              <a:rPr lang="en-US" sz="3600" b="1" dirty="0"/>
              <a:t>Wednesday: </a:t>
            </a:r>
            <a:r>
              <a:rPr lang="en-US" sz="3600" dirty="0"/>
              <a:t>Winter Day</a:t>
            </a:r>
          </a:p>
          <a:p>
            <a:r>
              <a:rPr lang="en-US" sz="3600" b="1" dirty="0"/>
              <a:t>Thursday: </a:t>
            </a:r>
            <a:r>
              <a:rPr lang="en-US" sz="3600" dirty="0"/>
              <a:t>Hawaiian Day</a:t>
            </a:r>
          </a:p>
          <a:p>
            <a:r>
              <a:rPr lang="en-US" sz="3600" b="1" dirty="0"/>
              <a:t>Friday:</a:t>
            </a:r>
            <a:r>
              <a:rPr lang="en-US" sz="3600" dirty="0"/>
              <a:t> Spirit Day</a:t>
            </a:r>
          </a:p>
          <a:p>
            <a:endParaRPr lang="en-US" dirty="0"/>
          </a:p>
        </p:txBody>
      </p:sp>
    </p:spTree>
    <p:extLst>
      <p:ext uri="{BB962C8B-B14F-4D97-AF65-F5344CB8AC3E}">
        <p14:creationId xmlns:p14="http://schemas.microsoft.com/office/powerpoint/2010/main" val="28042148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events</a:t>
            </a:r>
          </a:p>
        </p:txBody>
      </p:sp>
      <p:sp>
        <p:nvSpPr>
          <p:cNvPr id="3" name="Content Placeholder 2"/>
          <p:cNvSpPr>
            <a:spLocks noGrp="1"/>
          </p:cNvSpPr>
          <p:nvPr>
            <p:ph idx="1"/>
          </p:nvPr>
        </p:nvSpPr>
        <p:spPr>
          <a:xfrm>
            <a:off x="1154954" y="2332567"/>
            <a:ext cx="9631579" cy="3983566"/>
          </a:xfrm>
        </p:spPr>
        <p:txBody>
          <a:bodyPr>
            <a:noAutofit/>
          </a:bodyPr>
          <a:lstStyle/>
          <a:p>
            <a:r>
              <a:rPr lang="en-US" sz="2000" b="1" dirty="0"/>
              <a:t>The Powder Puff Football game at 6:30 at Carson Park on Wednesday. </a:t>
            </a:r>
          </a:p>
          <a:p>
            <a:r>
              <a:rPr lang="en-US" sz="2000" b="1" dirty="0"/>
              <a:t>The Varsity Show at 7:00 pm on Thursday. </a:t>
            </a:r>
          </a:p>
          <a:p>
            <a:r>
              <a:rPr lang="en-US" sz="2000" b="1" dirty="0"/>
              <a:t>The Pep Assembly 2:21-2:58 pm on Friday. </a:t>
            </a:r>
          </a:p>
          <a:p>
            <a:r>
              <a:rPr lang="en-US" sz="2000" b="1" dirty="0"/>
              <a:t>The Homecoming parade starting at 5:00 pm (lineup between 3:30-4:30) with a tailgate party in the Carson Park parking lot following. </a:t>
            </a:r>
          </a:p>
          <a:p>
            <a:r>
              <a:rPr lang="en-US" sz="2000" b="1" dirty="0"/>
              <a:t>The game on Friday at 7:00 pm (vs. North).</a:t>
            </a:r>
          </a:p>
          <a:p>
            <a:r>
              <a:rPr lang="en-US" sz="2000" b="1" dirty="0"/>
              <a:t>The Homecoming Dance on Saturday 7-11 pm</a:t>
            </a:r>
          </a:p>
          <a:p>
            <a:pPr marL="0" indent="0">
              <a:buNone/>
            </a:pPr>
            <a:r>
              <a:rPr lang="en-US" sz="2000" b="1" dirty="0"/>
              <a:t> Theme: </a:t>
            </a:r>
            <a:r>
              <a:rPr lang="en-US" b="1" dirty="0"/>
              <a:t>TV Shows</a:t>
            </a:r>
            <a:endParaRPr lang="en-US" sz="2000" b="1" dirty="0"/>
          </a:p>
          <a:p>
            <a:endParaRPr lang="en-US" sz="2800" dirty="0"/>
          </a:p>
        </p:txBody>
      </p:sp>
    </p:spTree>
    <p:extLst>
      <p:ext uri="{BB962C8B-B14F-4D97-AF65-F5344CB8AC3E}">
        <p14:creationId xmlns:p14="http://schemas.microsoft.com/office/powerpoint/2010/main" val="3116151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Parade Route</a:t>
            </a:r>
          </a:p>
        </p:txBody>
      </p:sp>
      <p:pic>
        <p:nvPicPr>
          <p:cNvPr id="5" name="Content Placeholder 4" descr="A close up of a map&#10;&#10;Description generated with very high confidence">
            <a:extLst>
              <a:ext uri="{FF2B5EF4-FFF2-40B4-BE49-F238E27FC236}">
                <a16:creationId xmlns:a16="http://schemas.microsoft.com/office/drawing/2014/main" id="{3CD9EE0F-1210-4079-991C-675D4447E25B}"/>
              </a:ext>
            </a:extLst>
          </p:cNvPr>
          <p:cNvPicPr>
            <a:picLocks noGrp="1" noChangeAspect="1"/>
          </p:cNvPicPr>
          <p:nvPr>
            <p:ph idx="1"/>
          </p:nvPr>
        </p:nvPicPr>
        <p:blipFill>
          <a:blip r:embed="rId2"/>
          <a:stretch>
            <a:fillRect/>
          </a:stretch>
        </p:blipFill>
        <p:spPr>
          <a:xfrm>
            <a:off x="2570206" y="2332039"/>
            <a:ext cx="6005384" cy="4568412"/>
          </a:xfrm>
        </p:spPr>
      </p:pic>
    </p:spTree>
    <p:extLst>
      <p:ext uri="{BB962C8B-B14F-4D97-AF65-F5344CB8AC3E}">
        <p14:creationId xmlns:p14="http://schemas.microsoft.com/office/powerpoint/2010/main" val="37903553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400403" cy="706964"/>
          </a:xfrm>
        </p:spPr>
        <p:txBody>
          <a:bodyPr/>
          <a:lstStyle/>
          <a:p>
            <a:r>
              <a:rPr lang="en-US" sz="2800" dirty="0"/>
              <a:t>Positive Behavior Expectations for the Varsity Show</a:t>
            </a:r>
          </a:p>
        </p:txBody>
      </p:sp>
      <p:sp>
        <p:nvSpPr>
          <p:cNvPr id="3" name="Content Placeholder 2"/>
          <p:cNvSpPr>
            <a:spLocks noGrp="1"/>
          </p:cNvSpPr>
          <p:nvPr>
            <p:ph idx="1"/>
          </p:nvPr>
        </p:nvSpPr>
        <p:spPr/>
        <p:txBody>
          <a:bodyPr/>
          <a:lstStyle/>
          <a:p>
            <a:pPr lvl="0"/>
            <a:r>
              <a:rPr lang="en-US" b="1" dirty="0"/>
              <a:t>Remain quiet during performances.</a:t>
            </a:r>
            <a:endParaRPr lang="en-US" dirty="0"/>
          </a:p>
          <a:p>
            <a:pPr lvl="0"/>
            <a:r>
              <a:rPr lang="en-US" b="1" dirty="0"/>
              <a:t>Applaud/laugh/participate at appropriate times.</a:t>
            </a:r>
            <a:endParaRPr lang="en-US" dirty="0"/>
          </a:p>
          <a:p>
            <a:pPr lvl="0"/>
            <a:r>
              <a:rPr lang="en-US" b="1" dirty="0"/>
              <a:t>Stay seated until the intermission or conclusion.</a:t>
            </a:r>
            <a:endParaRPr lang="en-US" dirty="0"/>
          </a:p>
          <a:p>
            <a:pPr lvl="0"/>
            <a:r>
              <a:rPr lang="en-US" b="1" dirty="0"/>
              <a:t>Turn off cell phones and put them away.</a:t>
            </a:r>
            <a:endParaRPr lang="en-US" dirty="0"/>
          </a:p>
          <a:p>
            <a:pPr lvl="0"/>
            <a:r>
              <a:rPr lang="en-US" b="1" dirty="0"/>
              <a:t>Be respectful to the performers (avoid heckling). </a:t>
            </a:r>
            <a:endParaRPr lang="en-US" dirty="0"/>
          </a:p>
          <a:p>
            <a:endParaRPr lang="en-US" dirty="0"/>
          </a:p>
        </p:txBody>
      </p:sp>
    </p:spTree>
    <p:extLst>
      <p:ext uri="{BB962C8B-B14F-4D97-AF65-F5344CB8AC3E}">
        <p14:creationId xmlns:p14="http://schemas.microsoft.com/office/powerpoint/2010/main" val="519740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Positive Behavior Expectations at Sporting Events</a:t>
            </a:r>
          </a:p>
        </p:txBody>
      </p:sp>
      <p:sp>
        <p:nvSpPr>
          <p:cNvPr id="3" name="Content Placeholder 2"/>
          <p:cNvSpPr>
            <a:spLocks noGrp="1"/>
          </p:cNvSpPr>
          <p:nvPr>
            <p:ph idx="1"/>
          </p:nvPr>
        </p:nvSpPr>
        <p:spPr/>
        <p:txBody>
          <a:bodyPr/>
          <a:lstStyle/>
          <a:p>
            <a:pPr lvl="0"/>
            <a:r>
              <a:rPr lang="en-US" b="1" dirty="0"/>
              <a:t>Cheer and talk respectfully. </a:t>
            </a:r>
            <a:endParaRPr lang="en-US" dirty="0"/>
          </a:p>
          <a:p>
            <a:pPr lvl="0"/>
            <a:r>
              <a:rPr lang="en-US" b="1" dirty="0"/>
              <a:t>Keep walkways clear and your belongings with you.</a:t>
            </a:r>
            <a:endParaRPr lang="en-US" dirty="0"/>
          </a:p>
          <a:p>
            <a:pPr lvl="0"/>
            <a:r>
              <a:rPr lang="en-US" b="1" dirty="0"/>
              <a:t>Respect the refs and opponents.</a:t>
            </a:r>
            <a:endParaRPr lang="en-US" dirty="0"/>
          </a:p>
          <a:p>
            <a:pPr lvl="0"/>
            <a:r>
              <a:rPr lang="en-US" b="1" dirty="0"/>
              <a:t>Respect the facilities and keep them clean. </a:t>
            </a:r>
            <a:endParaRPr lang="en-US" dirty="0"/>
          </a:p>
          <a:p>
            <a:pPr lvl="0"/>
            <a:r>
              <a:rPr lang="en-US" b="1"/>
              <a:t>Avoid excessive </a:t>
            </a:r>
            <a:r>
              <a:rPr lang="en-US" b="1" dirty="0"/>
              <a:t>PDA.</a:t>
            </a:r>
            <a:endParaRPr lang="en-US" dirty="0"/>
          </a:p>
          <a:p>
            <a:pPr>
              <a:buFont typeface="+mj-lt"/>
              <a:buAutoNum type="arabicPeriod"/>
            </a:pPr>
            <a:endParaRPr lang="en-US" dirty="0"/>
          </a:p>
        </p:txBody>
      </p:sp>
    </p:spTree>
    <p:extLst>
      <p:ext uri="{BB962C8B-B14F-4D97-AF65-F5344CB8AC3E}">
        <p14:creationId xmlns:p14="http://schemas.microsoft.com/office/powerpoint/2010/main" val="943814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Positive Behavior Expectations for the Dance:</a:t>
            </a:r>
          </a:p>
        </p:txBody>
      </p:sp>
      <p:sp>
        <p:nvSpPr>
          <p:cNvPr id="3" name="Content Placeholder 2"/>
          <p:cNvSpPr>
            <a:spLocks noGrp="1"/>
          </p:cNvSpPr>
          <p:nvPr>
            <p:ph idx="1"/>
          </p:nvPr>
        </p:nvSpPr>
        <p:spPr>
          <a:xfrm>
            <a:off x="1154954" y="2336800"/>
            <a:ext cx="8825659" cy="3683000"/>
          </a:xfrm>
        </p:spPr>
        <p:txBody>
          <a:bodyPr>
            <a:normAutofit fontScale="92500"/>
          </a:bodyPr>
          <a:lstStyle/>
          <a:p>
            <a:r>
              <a:rPr lang="en-US" b="1" dirty="0"/>
              <a:t>Remember school id and tickets.</a:t>
            </a:r>
          </a:p>
          <a:p>
            <a:r>
              <a:rPr lang="en-US" b="1" dirty="0"/>
              <a:t>Follow the school dress code. </a:t>
            </a:r>
          </a:p>
          <a:p>
            <a:pPr marL="0" lvl="0" indent="0">
              <a:buNone/>
            </a:pPr>
            <a:r>
              <a:rPr lang="en-US" b="1" dirty="0"/>
              <a:t>	Event staff will be strictly enforcing the appropriate attire dress code at 	Memorial dances. Appropriate attire includes: Formal wear that would be 	acceptable at a formal public venue – such as weddings, out to dinner, 	church, etc. Unacceptable attire includes, but not limited to, undergarments 	showing or exposed cleavage. Administration reserves the right to refuse 	entrance to anyone they feel does not meet dress code guidelines.</a:t>
            </a:r>
          </a:p>
          <a:p>
            <a:r>
              <a:rPr lang="en-US" b="1" dirty="0"/>
              <a:t>Avoid excessive PDA.</a:t>
            </a:r>
          </a:p>
          <a:p>
            <a:r>
              <a:rPr lang="en-US" b="1" dirty="0"/>
              <a:t>Plan for transportation and leave when the event is over.</a:t>
            </a:r>
          </a:p>
          <a:p>
            <a:r>
              <a:rPr lang="en-US" b="1" dirty="0"/>
              <a:t>Stay in the designated areas.</a:t>
            </a:r>
          </a:p>
          <a:p>
            <a:endParaRPr lang="en-US" b="1" dirty="0"/>
          </a:p>
          <a:p>
            <a:endParaRPr lang="en-US" dirty="0"/>
          </a:p>
          <a:p>
            <a:endParaRPr lang="en-US" dirty="0"/>
          </a:p>
          <a:p>
            <a:pPr marL="0" lvl="0" indent="0">
              <a:buNone/>
            </a:pPr>
            <a:endParaRPr lang="en-US" b="1" dirty="0"/>
          </a:p>
          <a:p>
            <a:pPr marL="0" lvl="0" indent="0">
              <a:buNone/>
            </a:pPr>
            <a:endParaRPr lang="en-US" b="1" dirty="0"/>
          </a:p>
          <a:p>
            <a:pPr lvl="0">
              <a:buAutoNum type="arabicPeriod" startAt="2"/>
            </a:pPr>
            <a:endParaRPr lang="en-US" dirty="0"/>
          </a:p>
          <a:p>
            <a:endParaRPr lang="en-US" dirty="0"/>
          </a:p>
        </p:txBody>
      </p:sp>
    </p:spTree>
    <p:extLst>
      <p:ext uri="{BB962C8B-B14F-4D97-AF65-F5344CB8AC3E}">
        <p14:creationId xmlns:p14="http://schemas.microsoft.com/office/powerpoint/2010/main" val="9238960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More Homecoming Dance Information</a:t>
            </a:r>
          </a:p>
        </p:txBody>
      </p:sp>
      <p:sp>
        <p:nvSpPr>
          <p:cNvPr id="3" name="Content Placeholder 2"/>
          <p:cNvSpPr>
            <a:spLocks noGrp="1"/>
          </p:cNvSpPr>
          <p:nvPr>
            <p:ph idx="1"/>
          </p:nvPr>
        </p:nvSpPr>
        <p:spPr/>
        <p:txBody>
          <a:bodyPr>
            <a:normAutofit/>
          </a:bodyPr>
          <a:lstStyle/>
          <a:p>
            <a:r>
              <a:rPr lang="en-US" b="1" dirty="0"/>
              <a:t>Tickets for the dance are $10.00 and will be on sale by the library during all lunch shifts the week of Homecoming. Tickets will not be sold at the dance.  Note:  On Monday and Tuesday, Homecoming Dance tickets will be sold to MHS students only.</a:t>
            </a:r>
          </a:p>
          <a:p>
            <a:r>
              <a:rPr lang="en-US" b="1" dirty="0"/>
              <a:t>If a MHS student would like to bring a guest from another school, a </a:t>
            </a:r>
            <a:r>
              <a:rPr lang="en-US" b="1" u="sng" dirty="0">
                <a:solidFill>
                  <a:srgbClr val="7030A0"/>
                </a:solidFill>
              </a:rPr>
              <a:t>Guest Form</a:t>
            </a:r>
            <a:r>
              <a:rPr lang="en-US" b="1" dirty="0">
                <a:solidFill>
                  <a:srgbClr val="7030A0"/>
                </a:solidFill>
              </a:rPr>
              <a:t> </a:t>
            </a:r>
            <a:r>
              <a:rPr lang="en-US" b="1" dirty="0"/>
              <a:t>(available in attendance and student services)will need to be completed and approved by administration </a:t>
            </a:r>
            <a:r>
              <a:rPr lang="en-US" b="1" i="1" dirty="0"/>
              <a:t>before</a:t>
            </a:r>
            <a:r>
              <a:rPr lang="en-US" b="1" dirty="0"/>
              <a:t> Friday, September 28th. Ticket sales for guest will be Wednesday-Friday only.</a:t>
            </a:r>
          </a:p>
          <a:p>
            <a:r>
              <a:rPr lang="en-US" b="1" dirty="0"/>
              <a:t>As always, a student ID is required to purchase a ticket and to enter the dance.</a:t>
            </a:r>
            <a:endParaRPr lang="en-US" dirty="0"/>
          </a:p>
          <a:p>
            <a:endParaRPr lang="en-US" dirty="0"/>
          </a:p>
          <a:p>
            <a:endParaRPr lang="en-US" dirty="0"/>
          </a:p>
        </p:txBody>
      </p:sp>
    </p:spTree>
    <p:extLst>
      <p:ext uri="{BB962C8B-B14F-4D97-AF65-F5344CB8AC3E}">
        <p14:creationId xmlns:p14="http://schemas.microsoft.com/office/powerpoint/2010/main" val="22293438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87</TotalTime>
  <Words>236</Words>
  <Application>Microsoft Office PowerPoint</Application>
  <PresentationFormat>Widescreen</PresentationFormat>
  <Paragraphs>45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Century Gothic</vt:lpstr>
      <vt:lpstr>Wingdings 3</vt:lpstr>
      <vt:lpstr>Ion Boardroom</vt:lpstr>
      <vt:lpstr>Homecoming 2018</vt:lpstr>
      <vt:lpstr>Dress up days</vt:lpstr>
      <vt:lpstr>Other events</vt:lpstr>
      <vt:lpstr>Parade Route</vt:lpstr>
      <vt:lpstr>Positive Behavior Expectations for the Varsity Show</vt:lpstr>
      <vt:lpstr>Positive Behavior Expectations at Sporting Events</vt:lpstr>
      <vt:lpstr>Positive Behavior Expectations for the Dance:</vt:lpstr>
      <vt:lpstr>More Homecoming Dance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Homecoming 2016</dc:title>
  <dc:creator>Lange, Christine</dc:creator>
  <cp:lastModifiedBy>Lange, Christine</cp:lastModifiedBy>
  <cp:revision>31</cp:revision>
  <dcterms:created xsi:type="dcterms:W3CDTF">2016-09-27T21:10:42Z</dcterms:created>
  <dcterms:modified xsi:type="dcterms:W3CDTF">2018-09-12T21:08:27Z</dcterms:modified>
</cp:coreProperties>
</file>