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7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1273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9438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86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12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5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9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6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2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0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2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51F33-C501-4FB1-9B51-60FEBEA95817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15986B7-611E-4491-A723-053B2F0F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93573-9534-4B13-90C8-C758E41FF1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SOAR Expectations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7933A-FD55-4308-802E-12A19F2EC4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Attendance Procedures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35CA0A-5EBD-4DC0-AF22-CA41EF993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312" y="414185"/>
            <a:ext cx="5737633" cy="323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2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425A8-5FE9-4CF8-B3A1-A4D7A7CF1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66239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SOAR Connection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Coming to school every day is a: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CHOICE!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Verify this claim with a neighbor.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B2218-7D8A-47B9-9216-025FC244D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00300"/>
            <a:ext cx="8915400" cy="1739900"/>
          </a:xfrm>
        </p:spPr>
        <p:txBody>
          <a:bodyPr>
            <a:normAutofit/>
          </a:bodyPr>
          <a:lstStyle/>
          <a:p>
            <a:r>
              <a:rPr lang="en-US" sz="2000" dirty="0"/>
              <a:t>SAFE</a:t>
            </a:r>
          </a:p>
          <a:p>
            <a:r>
              <a:rPr lang="en-US" sz="2000" dirty="0"/>
              <a:t>ORGANIZED</a:t>
            </a:r>
          </a:p>
          <a:p>
            <a:r>
              <a:rPr lang="en-US" sz="2000" dirty="0"/>
              <a:t>ACCOUNTABLE</a:t>
            </a:r>
          </a:p>
          <a:p>
            <a:r>
              <a:rPr lang="en-US" sz="2000" dirty="0"/>
              <a:t>RESPECTFUL</a:t>
            </a:r>
          </a:p>
        </p:txBody>
      </p:sp>
    </p:spTree>
    <p:extLst>
      <p:ext uri="{BB962C8B-B14F-4D97-AF65-F5344CB8AC3E}">
        <p14:creationId xmlns:p14="http://schemas.microsoft.com/office/powerpoint/2010/main" val="169680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A0044-FD18-4FB8-95C5-1EAB7BA8A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812" y="1016000"/>
            <a:ext cx="8915400" cy="5631822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2800" dirty="0"/>
              <a:t>Students are expected to attend school regularly and to be on time for all classes and study halls.</a:t>
            </a:r>
          </a:p>
          <a:p>
            <a:endParaRPr lang="en-US" sz="2800" dirty="0"/>
          </a:p>
          <a:p>
            <a:r>
              <a:rPr lang="en-US" sz="2800" dirty="0"/>
              <a:t>Students MUST check in and out of the attendance office when leaving or arriving back to school.</a:t>
            </a:r>
          </a:p>
          <a:p>
            <a:endParaRPr lang="en-US" sz="2800" dirty="0"/>
          </a:p>
          <a:p>
            <a:r>
              <a:rPr lang="en-US" sz="2800" dirty="0"/>
              <a:t>Memorial High School has a CLOSED CAMPUS except during lunch periods. Any students who must leave the building is required to obtain a building release slip from the attendance office. When returning to school the student must check in with the attendance office.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77C141-6CC8-4978-B802-A1E9F94B9540}"/>
              </a:ext>
            </a:extLst>
          </p:cNvPr>
          <p:cNvSpPr/>
          <p:nvPr/>
        </p:nvSpPr>
        <p:spPr>
          <a:xfrm>
            <a:off x="1810774" y="198735"/>
            <a:ext cx="8291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Attendance Procedures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48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CE8EA-BB92-4489-AA6F-E8AC80A63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79400"/>
            <a:ext cx="8915400" cy="5631822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2800" dirty="0"/>
              <a:t>Parents/Guardians are asked to contact the attendance office on the day their student has been absent or provide the school with a written verification of absence within 48 hours of the absence.</a:t>
            </a:r>
          </a:p>
          <a:p>
            <a:endParaRPr lang="en-US" sz="2800" dirty="0"/>
          </a:p>
          <a:p>
            <a:r>
              <a:rPr lang="en-US" sz="2800" dirty="0"/>
              <a:t>After 48 hours from the date of the absence, should no call be received or written excuse provided, the absence will be considered unexcused. </a:t>
            </a:r>
          </a:p>
          <a:p>
            <a:endParaRPr lang="en-US" sz="2800" dirty="0"/>
          </a:p>
          <a:p>
            <a:pPr lvl="0"/>
            <a:r>
              <a:rPr lang="en-US" sz="2800" dirty="0"/>
              <a:t>Students who are absent are expected to communicate with their teachers upon their return.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Students are expected to complete a pre-arranged absence form at least three days before a planned absence of three days or more.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7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EF1C7-09FA-46A5-B63D-BCECE911C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66700"/>
            <a:ext cx="8915400" cy="5644522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Students who are unexcused absent from class may lose credit for that period OR credit for work completed may be reduced or not counted due to an unexcused absence.</a:t>
            </a:r>
          </a:p>
          <a:p>
            <a:endParaRPr lang="en-US" sz="2800" dirty="0"/>
          </a:p>
          <a:p>
            <a:r>
              <a:rPr lang="en-US" sz="2800" dirty="0"/>
              <a:t>Students who are absent a full school day due to illness or extended medical reasons may not be allowed to participate in extra-curricular activities on the day of the absence without administrative approval.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2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7B0C3-CF71-4F66-8F23-D0975A530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92100"/>
            <a:ext cx="8915400" cy="621030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Students who have 3 or more unexcused absences or 5 or more excused absences will receive a letter in the mail stressing the importance of regular attendance and outlining consequences of further absences.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3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9D232-34CF-4E72-9BC3-F59144B4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612" y="324755"/>
            <a:ext cx="8911687" cy="1280890"/>
          </a:xfrm>
        </p:spPr>
        <p:txBody>
          <a:bodyPr/>
          <a:lstStyle/>
          <a:p>
            <a:r>
              <a:rPr lang="en-US" u="sng" dirty="0"/>
              <a:t>SOAR Tip of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CB67E-CAF1-4A6B-AB8A-9346ECD56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912" y="965200"/>
            <a:ext cx="8915400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/>
              <a:t>Be a part of the Old Abe family:</a:t>
            </a:r>
          </a:p>
          <a:p>
            <a:r>
              <a:rPr lang="en-US" sz="2200" dirty="0"/>
              <a:t>Being an Old Abe means being a member of a family.  We must support each other, cheer each other, care about each other, and know about each other.  This is not guaranteed to happen; it must be cultivated.  Being a family extends beyond the classroom as well.  The students, staff, parents and community are all an extended part of that family.  It is a culture built to promote mutual respect, kindness, generosity and selflessness.  You are a valued member of the family!  </a:t>
            </a:r>
          </a:p>
          <a:p>
            <a:pPr marL="0" indent="0">
              <a:spcBef>
                <a:spcPct val="0"/>
              </a:spcBef>
              <a:buNone/>
            </a:pP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SOAR Goals for the day (and every day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)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>
              <a:buAutoNum type="arabicParenR"/>
            </a:pPr>
            <a:r>
              <a:rPr lang="en-US" sz="2400" dirty="0"/>
              <a:t>Introduce yourself to someone new.</a:t>
            </a:r>
          </a:p>
          <a:p>
            <a:pPr>
              <a:buAutoNum type="arabicParenR"/>
            </a:pPr>
            <a:r>
              <a:rPr lang="en-US" sz="2400" dirty="0"/>
              <a:t>Do something kind for someone in the building.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239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430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Wisp</vt:lpstr>
      <vt:lpstr>SOAR Expectations</vt:lpstr>
      <vt:lpstr>SOAR Connection  Coming to school every day is a:      CHOICE!  Verify this claim with a neighbor. </vt:lpstr>
      <vt:lpstr>PowerPoint Presentation</vt:lpstr>
      <vt:lpstr>PowerPoint Presentation</vt:lpstr>
      <vt:lpstr>PowerPoint Presentation</vt:lpstr>
      <vt:lpstr>PowerPoint Presentation</vt:lpstr>
      <vt:lpstr>SOAR Tip of the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Attendance Procedures</dc:title>
  <dc:creator>Olson, Derek</dc:creator>
  <cp:lastModifiedBy>Olson, Derek</cp:lastModifiedBy>
  <cp:revision>5</cp:revision>
  <dcterms:created xsi:type="dcterms:W3CDTF">2017-08-22T16:24:05Z</dcterms:created>
  <dcterms:modified xsi:type="dcterms:W3CDTF">2018-08-09T13:49:46Z</dcterms:modified>
</cp:coreProperties>
</file>