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8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5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96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0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7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1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5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7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5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0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6FAE78E-3952-413E-B1EE-CA9CD353B911}" type="datetimeFigureOut">
              <a:rPr lang="en-US" smtClean="0">
                <a:solidFill>
                  <a:prstClr val="white"/>
                </a:solidFill>
              </a:rPr>
              <a:pPr/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241396B-806D-414A-93B3-9620F8B3CE27}" type="slidenum">
              <a:rPr lang="en-US" smtClean="0">
                <a:solidFill>
                  <a:srgbClr val="00C6BB"/>
                </a:solidFill>
              </a:rPr>
              <a:pPr/>
              <a:t>‹#›</a:t>
            </a:fld>
            <a:endParaRPr lang="en-US">
              <a:solidFill>
                <a:srgbClr val="00C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55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i.ly/x3h99i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zI2W32yNg8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afsa.ed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ed.gov/sa/fafsa/filling-ou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Health: It’s Part of All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 problems are health conditions involving changes in thinking, mood, or behavior.</a:t>
            </a:r>
          </a:p>
          <a:p>
            <a:r>
              <a:rPr lang="en-US" dirty="0" smtClean="0"/>
              <a:t>Mental illnesses are common – they impact almost every family in America and can affect anyone regardless of age, culture, gender, ethnicity, or economic status.</a:t>
            </a:r>
          </a:p>
          <a:p>
            <a:r>
              <a:rPr lang="en-US" dirty="0" smtClean="0"/>
              <a:t>Effective treatments are available and people recover.</a:t>
            </a:r>
          </a:p>
          <a:p>
            <a:r>
              <a:rPr lang="en-US" dirty="0" smtClean="0"/>
              <a:t>Counter Stigma – Treat people with respect and dignity.  Learn and share facts about mental health. Avoid labeling people by their diagnosis.  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and Wellness</a:t>
            </a:r>
            <a:endParaRPr lang="en-US" dirty="0"/>
          </a:p>
        </p:txBody>
      </p:sp>
      <p:pic>
        <p:nvPicPr>
          <p:cNvPr id="4" name="ezI2W32yNg8">
            <a:hlinkClick r:id="rId3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2303462"/>
            <a:ext cx="7442200" cy="418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4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>
                <a:latin typeface="Goudy Stout" panose="0202090407030B020401" pitchFamily="18" charset="0"/>
              </a:rPr>
              <a:t>A.C.T.</a:t>
            </a:r>
            <a:endParaRPr lang="en-US" sz="72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8349" y="2066925"/>
            <a:ext cx="30353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8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Goudy Stout" panose="0202090407030B020401" pitchFamily="18" charset="0"/>
              </a:rPr>
              <a:t>A.C.T.</a:t>
            </a:r>
            <a:endParaRPr lang="en-US" sz="6000" dirty="0">
              <a:latin typeface="Goudy Stout" panose="0202090407030B0204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Loss of interest in school and regular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Withdrawal from friends and family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Feelings of hopelessness, worthless, self-blame, or guilt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Angry, irritable mood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Feeling there is no way out; need to escape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+mj-lt"/>
              </a:rPr>
              <a:t>Talking about not being around anymore, death, or suicide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If you notice t</a:t>
            </a:r>
            <a:r>
              <a:rPr lang="en-US" dirty="0" smtClean="0"/>
              <a:t>hese distress signals in a friend, it’s time to </a:t>
            </a:r>
            <a:r>
              <a:rPr lang="en-US" dirty="0" smtClean="0">
                <a:latin typeface="Goudy Stout" panose="0202090407030B020401" pitchFamily="18" charset="0"/>
              </a:rPr>
              <a:t>A.C.T.</a:t>
            </a:r>
            <a:endParaRPr lang="en-US" dirty="0" smtClean="0">
              <a:latin typeface="+mj-lt"/>
            </a:endParaRPr>
          </a:p>
          <a:p>
            <a:endParaRPr lang="en-US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6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Goudy Stout" panose="0202090407030B020401" pitchFamily="18" charset="0"/>
              </a:rPr>
              <a:t>A.C.T.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0" y="2222287"/>
            <a:ext cx="7309286" cy="3636511"/>
          </a:xfrm>
        </p:spPr>
        <p:txBody>
          <a:bodyPr/>
          <a:lstStyle/>
          <a:p>
            <a:r>
              <a:rPr lang="en-US" sz="2000" u="sng" dirty="0">
                <a:latin typeface="Goudy Stout" panose="0202090407030B020401" pitchFamily="18" charset="0"/>
              </a:rPr>
              <a:t>A</a:t>
            </a:r>
            <a:r>
              <a:rPr lang="en-US" sz="2000" dirty="0"/>
              <a:t>cknowledge that your friend has a problem, and that symptoms are severe.</a:t>
            </a:r>
          </a:p>
          <a:p>
            <a:r>
              <a:rPr lang="en-US" sz="2000" u="sng" dirty="0">
                <a:latin typeface="Goudy Stout" panose="0202090407030B020401" pitchFamily="18" charset="0"/>
              </a:rPr>
              <a:t>C</a:t>
            </a:r>
            <a:r>
              <a:rPr lang="en-US" sz="2000" dirty="0"/>
              <a:t>are – Let your friends know that you’re there for them, and you want to help.</a:t>
            </a:r>
          </a:p>
          <a:p>
            <a:r>
              <a:rPr lang="en-US" sz="2000" u="sng" dirty="0">
                <a:latin typeface="Goudy Stout" panose="0202090407030B020401" pitchFamily="18" charset="0"/>
              </a:rPr>
              <a:t>T</a:t>
            </a:r>
            <a:r>
              <a:rPr lang="en-US" sz="2000" dirty="0"/>
              <a:t>ell a trusted adult about your concerns.  It could make all the difference.</a:t>
            </a:r>
            <a:endParaRPr lang="en-US" sz="2000" dirty="0">
              <a:latin typeface="Goudy Stout" panose="0202090407030B020401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2749" y="2222287"/>
            <a:ext cx="30353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6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200"/>
            <a:ext cx="12623800" cy="1206500"/>
          </a:xfrm>
        </p:spPr>
        <p:txBody>
          <a:bodyPr/>
          <a:lstStyle/>
          <a:p>
            <a:r>
              <a:rPr lang="en-US" u="sng" dirty="0" smtClean="0"/>
              <a:t>FAFSA</a:t>
            </a:r>
            <a:r>
              <a:rPr lang="en-US" dirty="0" smtClean="0"/>
              <a:t>-“ Free Application for Federal Student Aid”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 smtClean="0"/>
              <a:t>Filling out the FAFSA is the Key to gaining Financial Aid from the </a:t>
            </a:r>
            <a:r>
              <a:rPr lang="en-US" dirty="0" err="1" smtClean="0"/>
              <a:t>Governement</a:t>
            </a:r>
            <a:r>
              <a:rPr lang="en-US" dirty="0" smtClean="0"/>
              <a:t>!</a:t>
            </a:r>
          </a:p>
          <a:p>
            <a:pPr lvl="0"/>
            <a:r>
              <a:rPr lang="en-US" dirty="0" smtClean="0"/>
              <a:t>Three Types of Financial Aid</a:t>
            </a:r>
          </a:p>
          <a:p>
            <a:pPr lvl="1"/>
            <a:r>
              <a:rPr lang="en-US" dirty="0" smtClean="0"/>
              <a:t>Grants = Free Money, never has to be repaid</a:t>
            </a:r>
          </a:p>
          <a:p>
            <a:pPr lvl="1"/>
            <a:r>
              <a:rPr lang="en-US" dirty="0" smtClean="0"/>
              <a:t>Work Study- Money gained through employment on your campus</a:t>
            </a:r>
          </a:p>
          <a:p>
            <a:pPr lvl="1"/>
            <a:r>
              <a:rPr lang="en-US" dirty="0" smtClean="0"/>
              <a:t>Loans- Money that has to be repaid. Discuss this option with Parents/Guardians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FAFSA is </a:t>
            </a:r>
            <a:r>
              <a:rPr lang="en-US" b="1" u="sng" dirty="0"/>
              <a:t>FREE</a:t>
            </a:r>
            <a:r>
              <a:rPr lang="en-US" dirty="0"/>
              <a:t>. If a website asks you to pay to fill it out, you’re not dealing with the official FAFSA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0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your 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50887"/>
            <a:ext cx="10916088" cy="403881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Start/Renew </a:t>
            </a:r>
            <a:r>
              <a:rPr lang="en-US" dirty="0"/>
              <a:t>Application: </a:t>
            </a:r>
            <a:r>
              <a:rPr lang="en-US" u="sng" dirty="0">
                <a:hlinkClick r:id="rId2"/>
              </a:rPr>
              <a:t>https://fafsa.ed.gov</a:t>
            </a:r>
            <a:r>
              <a:rPr lang="en-US" u="sng" dirty="0" smtClean="0">
                <a:hlinkClick r:id="rId2"/>
              </a:rPr>
              <a:t>/</a:t>
            </a:r>
            <a:endParaRPr lang="en-US" u="sng" dirty="0"/>
          </a:p>
          <a:p>
            <a:pPr lvl="1"/>
            <a:r>
              <a:rPr lang="en-US" dirty="0" smtClean="0"/>
              <a:t>The Frist Step is to Obtain a FAFASA ID for you and your parents/guardians. You can do this at any time. Do it ASAP!</a:t>
            </a:r>
          </a:p>
          <a:p>
            <a:r>
              <a:rPr lang="en-US" dirty="0" smtClean="0"/>
              <a:t>Make sure you have all the required documents for completion!</a:t>
            </a:r>
          </a:p>
          <a:p>
            <a:pPr lvl="1"/>
            <a:r>
              <a:rPr lang="en-US" dirty="0"/>
              <a:t>Your Social Security number </a:t>
            </a:r>
            <a:endParaRPr lang="en-US" dirty="0" smtClean="0"/>
          </a:p>
          <a:p>
            <a:pPr lvl="1"/>
            <a:r>
              <a:rPr lang="en-US" dirty="0"/>
              <a:t>Your parents</a:t>
            </a:r>
            <a:r>
              <a:rPr lang="en-US" dirty="0" smtClean="0"/>
              <a:t>’/guardians’ </a:t>
            </a:r>
            <a:r>
              <a:rPr lang="en-US" dirty="0"/>
              <a:t>Social Security </a:t>
            </a:r>
            <a:r>
              <a:rPr lang="en-US" dirty="0" smtClean="0"/>
              <a:t>numbers</a:t>
            </a:r>
          </a:p>
          <a:p>
            <a:pPr lvl="1"/>
            <a:r>
              <a:rPr lang="en-US" dirty="0"/>
              <a:t>Your driver’s license number if you have </a:t>
            </a:r>
            <a:r>
              <a:rPr lang="en-US" dirty="0" smtClean="0"/>
              <a:t>one (</a:t>
            </a:r>
            <a:r>
              <a:rPr lang="en-US" dirty="0"/>
              <a:t>Alien Registration number if you are not a U.S. </a:t>
            </a:r>
            <a:r>
              <a:rPr lang="en-US" dirty="0" smtClean="0"/>
              <a:t>citizen)</a:t>
            </a:r>
          </a:p>
          <a:p>
            <a:pPr lvl="1"/>
            <a:r>
              <a:rPr lang="en-US" dirty="0"/>
              <a:t>Federal tax information or tax </a:t>
            </a:r>
            <a:r>
              <a:rPr lang="en-US" dirty="0" smtClean="0"/>
              <a:t>returns</a:t>
            </a:r>
          </a:p>
          <a:p>
            <a:pPr lvl="1"/>
            <a:r>
              <a:rPr lang="en-US" dirty="0"/>
              <a:t>Records of your untaxed </a:t>
            </a:r>
            <a:r>
              <a:rPr lang="en-US" dirty="0" smtClean="0"/>
              <a:t>income</a:t>
            </a:r>
          </a:p>
          <a:p>
            <a:pPr lvl="1"/>
            <a:r>
              <a:rPr lang="en-US" dirty="0"/>
              <a:t>Information on cash; savings and checking account balances; investments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3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Apply Early!</a:t>
            </a:r>
          </a:p>
          <a:p>
            <a:r>
              <a:rPr lang="en-US" sz="2800" dirty="0" smtClean="0"/>
              <a:t>If you have questions visit: </a:t>
            </a:r>
            <a:r>
              <a:rPr lang="en-US" sz="2800" u="sng" dirty="0">
                <a:hlinkClick r:id="rId2"/>
              </a:rPr>
              <a:t>https://studentaid.ed.gov/sa/fafsa/filling-out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0486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410</Words>
  <Application>Microsoft Office PowerPoint</Application>
  <PresentationFormat>Widescreen</PresentationFormat>
  <Paragraphs>41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Goudy Stout</vt:lpstr>
      <vt:lpstr>Wingdings</vt:lpstr>
      <vt:lpstr>Wingdings 2</vt:lpstr>
      <vt:lpstr>Quotable</vt:lpstr>
      <vt:lpstr>Mental Health: It’s Part of All Our Lives</vt:lpstr>
      <vt:lpstr>Mental Health and Wellness</vt:lpstr>
      <vt:lpstr>A.C.T.</vt:lpstr>
      <vt:lpstr>A.C.T.</vt:lpstr>
      <vt:lpstr>A.C.T.</vt:lpstr>
      <vt:lpstr>FAFSA-“ Free Application for Federal Student Aid”</vt:lpstr>
      <vt:lpstr>Starting your FAFSA</vt:lpstr>
      <vt:lpstr>Remember</vt:lpstr>
    </vt:vector>
  </TitlesOfParts>
  <Company>Eau Claire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Health: It’s Part of All Our Lives</dc:title>
  <dc:creator>Samb, John</dc:creator>
  <cp:lastModifiedBy>Chris Lange</cp:lastModifiedBy>
  <cp:revision>2</cp:revision>
  <dcterms:created xsi:type="dcterms:W3CDTF">2016-02-02T14:54:51Z</dcterms:created>
  <dcterms:modified xsi:type="dcterms:W3CDTF">2016-02-02T17:38:22Z</dcterms:modified>
</cp:coreProperties>
</file>