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3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4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52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6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8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5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1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0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44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i.ly/x3h99i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zI2W32yNg8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qotd/" TargetMode="External"/><Relationship Id="rId7" Type="http://schemas.openxmlformats.org/officeDocument/2006/relationships/hyperlink" Target="http://www.act.org/onlineprep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metrix.com/academy/act-test/" TargetMode="External"/><Relationship Id="rId5" Type="http://schemas.openxmlformats.org/officeDocument/2006/relationships/hyperlink" Target="https://wiscareers.wisc.edu/C_PracticeTests/acadTestPrep.asp?type=1" TargetMode="External"/><Relationship Id="rId4" Type="http://schemas.openxmlformats.org/officeDocument/2006/relationships/hyperlink" Target="http://www.actstudent.org/samplete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Health: It’s Part of All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problems are health conditions involving changes in thinking, mood, or behavior.</a:t>
            </a:r>
          </a:p>
          <a:p>
            <a:r>
              <a:rPr lang="en-US" dirty="0" smtClean="0"/>
              <a:t>Mental illnesses are common – they impact almost every family in America and can affect anyone regardless of age, culture, gender, ethnicity, or economic status.</a:t>
            </a:r>
          </a:p>
          <a:p>
            <a:r>
              <a:rPr lang="en-US" dirty="0" smtClean="0"/>
              <a:t>Effective treatments are available and people recover.</a:t>
            </a:r>
          </a:p>
          <a:p>
            <a:r>
              <a:rPr lang="en-US" dirty="0" smtClean="0"/>
              <a:t>Counter Stigma – Treat people with respect and dignity.  Learn and share facts about mental health. Avoid labeling people by their diagnosis. 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9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4687"/>
            <a:ext cx="10554574" cy="363651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Carefully read all instructions and questions</a:t>
            </a:r>
            <a:endParaRPr lang="en-US" sz="1600" dirty="0"/>
          </a:p>
          <a:p>
            <a:pPr lvl="0"/>
            <a:r>
              <a:rPr lang="en-US" dirty="0"/>
              <a:t>Pace yourself</a:t>
            </a:r>
            <a:endParaRPr lang="en-US" sz="1600" dirty="0"/>
          </a:p>
          <a:p>
            <a:pPr lvl="1"/>
            <a:r>
              <a:rPr lang="en-US" dirty="0"/>
              <a:t>Don't spend too much time on a single passage or question</a:t>
            </a:r>
            <a:endParaRPr lang="en-US" sz="1400" dirty="0"/>
          </a:p>
          <a:p>
            <a:pPr lvl="0"/>
            <a:r>
              <a:rPr lang="en-US" dirty="0"/>
              <a:t>Pay attention to the time (there will be a 5 minute warning before time is up)</a:t>
            </a:r>
            <a:endParaRPr lang="en-US" sz="1600" dirty="0"/>
          </a:p>
          <a:p>
            <a:pPr lvl="0"/>
            <a:r>
              <a:rPr lang="en-US" dirty="0" smtClean="0"/>
              <a:t>Answer </a:t>
            </a:r>
            <a:r>
              <a:rPr lang="en-US" dirty="0"/>
              <a:t>the easy questions first, then go back and answer the more difficult ones if you have time remaining on that test</a:t>
            </a:r>
            <a:endParaRPr lang="en-US" sz="1600" dirty="0"/>
          </a:p>
          <a:p>
            <a:pPr lvl="0"/>
            <a:r>
              <a:rPr lang="en-US" dirty="0"/>
              <a:t>On difficult questions, eliminate as many incorrect answers as you can, then make an educated guess among those remaining</a:t>
            </a:r>
            <a:endParaRPr lang="en-US" sz="1600" dirty="0"/>
          </a:p>
          <a:p>
            <a:pPr lvl="0"/>
            <a:r>
              <a:rPr lang="en-US" sz="1900" b="1" u="sng" dirty="0"/>
              <a:t>Answer every question</a:t>
            </a:r>
            <a:r>
              <a:rPr lang="en-US" sz="1900" u="sng" dirty="0"/>
              <a:t>. </a:t>
            </a:r>
            <a:r>
              <a:rPr lang="en-US" sz="1900" b="1" u="sng" dirty="0"/>
              <a:t>There is no penalty for guessing!</a:t>
            </a:r>
            <a:endParaRPr lang="en-US" sz="1900" u="sng" dirty="0"/>
          </a:p>
          <a:p>
            <a:pPr lvl="0"/>
            <a:r>
              <a:rPr lang="en-US" dirty="0"/>
              <a:t>If you complete a test before time is called, recheck your work on that test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1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/>
              <a:t>February 11</a:t>
            </a:r>
            <a:r>
              <a:rPr lang="en-US" sz="2400" b="1" u="sng" baseline="30000" dirty="0" smtClean="0"/>
              <a:t>th</a:t>
            </a:r>
            <a:r>
              <a:rPr lang="en-US" sz="2400" b="1" u="sng" dirty="0" smtClean="0"/>
              <a:t> </a:t>
            </a:r>
            <a:r>
              <a:rPr lang="en-US" dirty="0" smtClean="0"/>
              <a:t>- ACT Preregistration. </a:t>
            </a:r>
            <a:r>
              <a:rPr lang="en-US" u="sng" dirty="0" smtClean="0"/>
              <a:t>DO </a:t>
            </a:r>
            <a:r>
              <a:rPr lang="en-US" u="sng" smtClean="0"/>
              <a:t>NOT MISS THIS DAY</a:t>
            </a:r>
            <a:r>
              <a:rPr lang="en-US" smtClean="0"/>
              <a:t>!</a:t>
            </a:r>
            <a:endParaRPr lang="en-US" dirty="0" smtClean="0"/>
          </a:p>
          <a:p>
            <a:r>
              <a:rPr lang="en-US" sz="2400" b="1" u="sng" dirty="0" smtClean="0"/>
              <a:t>March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- </a:t>
            </a:r>
            <a:r>
              <a:rPr lang="en-US" dirty="0" smtClean="0"/>
              <a:t>ACT Test day</a:t>
            </a:r>
          </a:p>
          <a:p>
            <a:r>
              <a:rPr lang="en-US" sz="2400" b="1" u="sng" dirty="0" smtClean="0"/>
              <a:t>March 2</a:t>
            </a:r>
            <a:r>
              <a:rPr lang="en-US" sz="2400" b="1" u="sng" baseline="30000" dirty="0" smtClean="0"/>
              <a:t>nd</a:t>
            </a:r>
            <a:r>
              <a:rPr lang="en-US" sz="2400" b="1" u="sng" dirty="0" smtClean="0"/>
              <a:t> </a:t>
            </a:r>
            <a:r>
              <a:rPr lang="en-US" sz="2400" dirty="0" smtClean="0"/>
              <a:t>– </a:t>
            </a:r>
            <a:r>
              <a:rPr lang="en-US" dirty="0" smtClean="0"/>
              <a:t>ACT </a:t>
            </a:r>
            <a:r>
              <a:rPr lang="en-US" dirty="0" err="1" smtClean="0"/>
              <a:t>WorkKeys</a:t>
            </a:r>
            <a:r>
              <a:rPr lang="en-US" dirty="0" smtClean="0"/>
              <a:t> Test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01723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and Wellness</a:t>
            </a:r>
            <a:endParaRPr lang="en-US" dirty="0"/>
          </a:p>
        </p:txBody>
      </p:sp>
      <p:pic>
        <p:nvPicPr>
          <p:cNvPr id="4" name="ezI2W32yNg8">
            <a:hlinkClick r:id="rId3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2303462"/>
            <a:ext cx="7442200" cy="418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9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latin typeface="Goudy Stout" panose="0202090407030B020401" pitchFamily="18" charset="0"/>
              </a:rPr>
              <a:t>A.C.T.</a:t>
            </a:r>
            <a:endParaRPr lang="en-US" sz="72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8349" y="2066925"/>
            <a:ext cx="30353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3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Goudy Stout" panose="0202090407030B020401" pitchFamily="18" charset="0"/>
              </a:rPr>
              <a:t>A.C.T.</a:t>
            </a:r>
            <a:endParaRPr lang="en-US" sz="6000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Loss of interest in school and regular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Withdrawal from friends and family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Feelings of hopelessness, worthless, self-blame, or guilt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Angry, irritable mood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Feeling there is no way out; need to escape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Talking about not being around anymore, death, or suicide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If you notice t</a:t>
            </a:r>
            <a:r>
              <a:rPr lang="en-US" dirty="0" smtClean="0"/>
              <a:t>hese distress signals in a friend, it’s time to </a:t>
            </a:r>
            <a:r>
              <a:rPr lang="en-US" dirty="0" smtClean="0">
                <a:latin typeface="Goudy Stout" panose="0202090407030B020401" pitchFamily="18" charset="0"/>
              </a:rPr>
              <a:t>A.C.T.</a:t>
            </a:r>
            <a:endParaRPr lang="en-US" dirty="0" smtClean="0">
              <a:latin typeface="+mj-lt"/>
            </a:endParaRPr>
          </a:p>
          <a:p>
            <a:endParaRPr lang="en-US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Goudy Stout" panose="0202090407030B020401" pitchFamily="18" charset="0"/>
              </a:rPr>
              <a:t>A.C.T.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2222287"/>
            <a:ext cx="7309286" cy="3636511"/>
          </a:xfrm>
        </p:spPr>
        <p:txBody>
          <a:bodyPr/>
          <a:lstStyle/>
          <a:p>
            <a:r>
              <a:rPr lang="en-US" sz="2000" u="sng" dirty="0">
                <a:latin typeface="Goudy Stout" panose="0202090407030B020401" pitchFamily="18" charset="0"/>
              </a:rPr>
              <a:t>A</a:t>
            </a:r>
            <a:r>
              <a:rPr lang="en-US" sz="2000" dirty="0"/>
              <a:t>cknowledge that your friend has a problem, and that symptoms are severe.</a:t>
            </a:r>
          </a:p>
          <a:p>
            <a:r>
              <a:rPr lang="en-US" sz="2000" u="sng" dirty="0">
                <a:latin typeface="Goudy Stout" panose="0202090407030B020401" pitchFamily="18" charset="0"/>
              </a:rPr>
              <a:t>C</a:t>
            </a:r>
            <a:r>
              <a:rPr lang="en-US" sz="2000" dirty="0"/>
              <a:t>are – Let your friends know that you’re there for them, and you want to help.</a:t>
            </a:r>
          </a:p>
          <a:p>
            <a:r>
              <a:rPr lang="en-US" sz="2000" u="sng" dirty="0">
                <a:latin typeface="Goudy Stout" panose="0202090407030B020401" pitchFamily="18" charset="0"/>
              </a:rPr>
              <a:t>T</a:t>
            </a:r>
            <a:r>
              <a:rPr lang="en-US" sz="2000" dirty="0"/>
              <a:t>ell a trusted adult about your concerns.  It could make all the difference.</a:t>
            </a:r>
            <a:endParaRPr lang="en-US" sz="2000" dirty="0">
              <a:latin typeface="Goudy Stout" panose="0202090407030B020401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2749" y="2222287"/>
            <a:ext cx="30353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5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351" y="2441574"/>
            <a:ext cx="7418449" cy="348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4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MARCH 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!!!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taking the ACT plus Writing on March 1</a:t>
            </a:r>
            <a:r>
              <a:rPr lang="en-US" baseline="30000" dirty="0" smtClean="0"/>
              <a:t>st</a:t>
            </a:r>
            <a:r>
              <a:rPr lang="en-US" dirty="0" smtClean="0"/>
              <a:t>, 2016</a:t>
            </a:r>
          </a:p>
          <a:p>
            <a:r>
              <a:rPr lang="en-US" dirty="0"/>
              <a:t>The ACT includes 215 multiple-choice questions and takes a little over four hours to </a:t>
            </a:r>
            <a:r>
              <a:rPr lang="en-US" dirty="0" smtClean="0"/>
              <a:t>complete. This will include two </a:t>
            </a:r>
            <a:r>
              <a:rPr lang="en-US" dirty="0"/>
              <a:t>short breaks </a:t>
            </a:r>
            <a:endParaRPr lang="en-US" dirty="0" smtClean="0"/>
          </a:p>
          <a:p>
            <a:r>
              <a:rPr lang="en-US" dirty="0"/>
              <a:t>The ACT tests students’ knowledge in English, Mathematics, Reading, Science, &amp; </a:t>
            </a:r>
            <a:r>
              <a:rPr lang="en-US" dirty="0" smtClean="0"/>
              <a:t>Writing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54680"/>
              </p:ext>
            </p:extLst>
          </p:nvPr>
        </p:nvGraphicFramePr>
        <p:xfrm>
          <a:off x="1028700" y="3983490"/>
          <a:ext cx="9804399" cy="2679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63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Content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English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75 questions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45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Measures English and rhetorical skills.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Mathematics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60 questions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60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Measures mathematical skills that students should have acquired by 12</a:t>
                      </a:r>
                      <a:r>
                        <a:rPr lang="en-US" sz="1200" kern="1800" baseline="30000">
                          <a:effectLst/>
                        </a:rPr>
                        <a:t>th</a:t>
                      </a:r>
                      <a:r>
                        <a:rPr lang="en-US" sz="1200" kern="1800">
                          <a:effectLst/>
                        </a:rPr>
                        <a:t> grade.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Reading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40 questions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35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Measures reading comprehension.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2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Science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40 questions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35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Measures the skills required in natural science.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8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Writing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1 prompt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>
                          <a:effectLst/>
                        </a:rPr>
                        <a:t>40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800" dirty="0">
                          <a:effectLst/>
                        </a:rPr>
                        <a:t>Measures writing skills emphasized in high school and entry-level college courses.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0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err="1" smtClean="0"/>
              <a:t>WorkKeys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be taking the ACT </a:t>
            </a:r>
            <a:r>
              <a:rPr lang="en-US" dirty="0" err="1" smtClean="0"/>
              <a:t>WorkKeys</a:t>
            </a:r>
            <a:r>
              <a:rPr lang="en-US" dirty="0" smtClean="0"/>
              <a:t> Assessment on March 2</a:t>
            </a:r>
            <a:r>
              <a:rPr lang="en-US" baseline="30000" dirty="0" smtClean="0"/>
              <a:t>nd</a:t>
            </a:r>
            <a:r>
              <a:rPr lang="en-US" dirty="0" smtClean="0"/>
              <a:t>!</a:t>
            </a:r>
          </a:p>
          <a:p>
            <a:r>
              <a:rPr lang="en-US" dirty="0"/>
              <a:t>The ACT </a:t>
            </a:r>
            <a:r>
              <a:rPr lang="en-US" dirty="0" err="1"/>
              <a:t>WorkKeys</a:t>
            </a:r>
            <a:r>
              <a:rPr lang="en-US" dirty="0"/>
              <a:t> test is a job skills assessment system that measures </a:t>
            </a:r>
            <a:r>
              <a:rPr lang="en-US" dirty="0" smtClean="0"/>
              <a:t>“</a:t>
            </a:r>
            <a:r>
              <a:rPr lang="en-US" dirty="0"/>
              <a:t>R</a:t>
            </a:r>
            <a:r>
              <a:rPr lang="en-US" dirty="0" smtClean="0"/>
              <a:t>eal World</a:t>
            </a:r>
            <a:r>
              <a:rPr lang="en-US" dirty="0"/>
              <a:t>” work skills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6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Practice, Practice, </a:t>
            </a:r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ACT General Information: </a:t>
            </a:r>
            <a:r>
              <a:rPr lang="en-US" dirty="0">
                <a:hlinkClick r:id="rId2"/>
              </a:rPr>
              <a:t>http://www.actstudent.org/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ACT Question of the Day: </a:t>
            </a:r>
            <a:r>
              <a:rPr lang="en-US" dirty="0">
                <a:hlinkClick r:id="rId3"/>
              </a:rPr>
              <a:t>http://www.act.org/qotd/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ACT Sample Questions: </a:t>
            </a:r>
            <a:r>
              <a:rPr lang="en-US" dirty="0">
                <a:hlinkClick r:id="rId4"/>
              </a:rPr>
              <a:t>http://www.actstudent.org/sampletest/</a:t>
            </a:r>
            <a:endParaRPr lang="en-US" dirty="0"/>
          </a:p>
          <a:p>
            <a:pPr lvl="0"/>
            <a:r>
              <a:rPr lang="en-US" u="sng" dirty="0"/>
              <a:t>Career Locker ACT Test Prep</a:t>
            </a:r>
            <a:r>
              <a:rPr lang="en-US" dirty="0"/>
              <a:t>:</a:t>
            </a:r>
            <a:r>
              <a:rPr lang="en-US" u="sng" dirty="0"/>
              <a:t> </a:t>
            </a:r>
            <a:r>
              <a:rPr lang="en-US" dirty="0">
                <a:hlinkClick r:id="rId5"/>
              </a:rPr>
              <a:t>https://wiscareers.wisc.edu/C_PracticeTests/acadTestPrep.asp?type=1</a:t>
            </a:r>
            <a:r>
              <a:rPr lang="en-US" u="sng" dirty="0"/>
              <a:t> </a:t>
            </a:r>
            <a:endParaRPr lang="en-US" dirty="0"/>
          </a:p>
          <a:p>
            <a:pPr lvl="0"/>
            <a:r>
              <a:rPr lang="en-US" dirty="0"/>
              <a:t>ACT Test Prep: </a:t>
            </a:r>
            <a:r>
              <a:rPr lang="en-US" dirty="0">
                <a:hlinkClick r:id="rId6"/>
              </a:rPr>
              <a:t>http://www.mometrix.com/academy/act-test/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ACT Online Prep: </a:t>
            </a:r>
            <a:r>
              <a:rPr lang="en-US" dirty="0">
                <a:hlinkClick r:id="rId7"/>
              </a:rPr>
              <a:t>http://www.act.org/onlineprep/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ACT Preparation Test Materials: Handed out at the registration meeting for students on </a:t>
            </a:r>
            <a:r>
              <a:rPr lang="en-US" b="1" dirty="0"/>
              <a:t>February 11</a:t>
            </a:r>
            <a:r>
              <a:rPr lang="en-US" b="1" baseline="30000" dirty="0"/>
              <a:t>th</a:t>
            </a:r>
            <a:endParaRPr lang="en-US" dirty="0"/>
          </a:p>
          <a:p>
            <a:pPr lvl="0"/>
            <a:r>
              <a:rPr lang="en-US" dirty="0"/>
              <a:t>ACT Strategies </a:t>
            </a:r>
            <a:r>
              <a:rPr lang="en-US" dirty="0" smtClean="0"/>
              <a:t>Workshop	</a:t>
            </a:r>
            <a:br>
              <a:rPr lang="en-US" dirty="0" smtClean="0"/>
            </a:br>
            <a:r>
              <a:rPr lang="en-US" dirty="0" smtClean="0"/>
              <a:t>When</a:t>
            </a:r>
            <a:r>
              <a:rPr lang="en-US" dirty="0"/>
              <a:t>: February 14</a:t>
            </a:r>
            <a:r>
              <a:rPr lang="en-US" baseline="30000" dirty="0"/>
              <a:t>th</a:t>
            </a:r>
            <a:r>
              <a:rPr lang="en-US" dirty="0"/>
              <a:t> 1:30- </a:t>
            </a:r>
            <a:r>
              <a:rPr lang="en-US" dirty="0" smtClean="0"/>
              <a:t>4:30</a:t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: EC Room of Public Library</a:t>
            </a:r>
          </a:p>
          <a:p>
            <a:pPr lvl="0"/>
            <a:r>
              <a:rPr lang="en-US" dirty="0" err="1" smtClean="0"/>
              <a:t>Blugold</a:t>
            </a:r>
            <a:r>
              <a:rPr lang="en-US" dirty="0" smtClean="0"/>
              <a:t> </a:t>
            </a:r>
            <a:r>
              <a:rPr lang="en-US" dirty="0"/>
              <a:t>Beginnings Test </a:t>
            </a:r>
            <a:r>
              <a:rPr lang="en-US" dirty="0" smtClean="0"/>
              <a:t>Prep</a:t>
            </a:r>
            <a:br>
              <a:rPr lang="en-US" dirty="0" smtClean="0"/>
            </a:br>
            <a:r>
              <a:rPr lang="en-US" dirty="0" smtClean="0"/>
              <a:t>When</a:t>
            </a:r>
            <a:r>
              <a:rPr lang="en-US" dirty="0"/>
              <a:t>: February 15</a:t>
            </a:r>
            <a:r>
              <a:rPr lang="en-US" baseline="30000" dirty="0"/>
              <a:t>th</a:t>
            </a:r>
            <a:r>
              <a:rPr lang="en-US" dirty="0"/>
              <a:t>- 18</a:t>
            </a:r>
            <a:r>
              <a:rPr lang="en-US" baseline="30000" dirty="0"/>
              <a:t>th</a:t>
            </a:r>
            <a:r>
              <a:rPr lang="en-US" dirty="0"/>
              <a:t> after </a:t>
            </a:r>
            <a:r>
              <a:rPr lang="en-US" dirty="0" smtClean="0"/>
              <a:t>school</a:t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: Memorial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68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583</Words>
  <Application>Microsoft Office PowerPoint</Application>
  <PresentationFormat>Widescreen</PresentationFormat>
  <Paragraphs>76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Goudy Stout</vt:lpstr>
      <vt:lpstr>Times New Roman</vt:lpstr>
      <vt:lpstr>Wingdings</vt:lpstr>
      <vt:lpstr>Wingdings 2</vt:lpstr>
      <vt:lpstr>Quotable</vt:lpstr>
      <vt:lpstr>Mental Health: It’s Part of All Our Lives</vt:lpstr>
      <vt:lpstr>Mental Health and Wellness</vt:lpstr>
      <vt:lpstr>A.C.T.</vt:lpstr>
      <vt:lpstr>A.C.T.</vt:lpstr>
      <vt:lpstr>A.C.T.</vt:lpstr>
      <vt:lpstr>PowerPoint Presentation</vt:lpstr>
      <vt:lpstr>MARCH 1st!!!</vt:lpstr>
      <vt:lpstr>ACT WorkKeys</vt:lpstr>
      <vt:lpstr>Practice, Practice, Practice!</vt:lpstr>
      <vt:lpstr>Tips</vt:lpstr>
      <vt:lpstr>Dates to Remember!</vt:lpstr>
    </vt:vector>
  </TitlesOfParts>
  <Company>Eau Claire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Samb, John</dc:creator>
  <cp:lastModifiedBy>Chris Lange</cp:lastModifiedBy>
  <cp:revision>6</cp:revision>
  <dcterms:created xsi:type="dcterms:W3CDTF">2016-01-26T21:08:17Z</dcterms:created>
  <dcterms:modified xsi:type="dcterms:W3CDTF">2016-02-02T17:48:46Z</dcterms:modified>
</cp:coreProperties>
</file>