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bfmslife.weebly.com/steam-club.html" TargetMode="Externa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ecotours1.wikispaces.com/Tiger+Attack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image" Target="../media/image6.jpg"/><Relationship Id="rId7" Type="http://schemas.openxmlformats.org/officeDocument/2006/relationships/hyperlink" Target="http://commons.wikimedia.org/wiki/File:Explosion-153710_icon.sv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vi3x.deviantart.com/art/earth-52909990" TargetMode="Externa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hyperlink" Target="http://alanbetts.com/understanding-climate-change/question/the-climate-energy-balance-of-the-earth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hyperlink" Target="https://www.flickr.com/photos/stevenm_61/6440548313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Explosion-153710_icon.svg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HujsDcPP7pA&amp;feature=youtu.be" TargetMode="External"/><Relationship Id="rId5" Type="http://schemas.openxmlformats.org/officeDocument/2006/relationships/hyperlink" Target="http://vi3x.deviantart.com/art/earth-52909990" TargetMode="Externa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F84762E-7FCC-4EAF-B9E7-CE7214491E0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close up of a building&#10;&#10;Description generated with very high confidence">
            <a:extLst>
              <a:ext uri="{FF2B5EF4-FFF2-40B4-BE49-F238E27FC236}">
                <a16:creationId xmlns:a16="http://schemas.microsoft.com/office/drawing/2014/main" id="{927A1389-2A5D-4886-AD82-F213767E67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7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1038667-0C3F-4764-A24D-DA9D9B47485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AC2195B-895A-4535-8ECD-9F5B669C5CA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1EEFCA-9235-4BC2-85C3-A4EC6EE57AC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A1FEC5A7-6F61-493B-9696-AD663FFC4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284606" y="1879412"/>
            <a:ext cx="6260963" cy="3099176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BEAD51-7EA7-4B63-B743-216FF3626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2063262"/>
            <a:ext cx="3739278" cy="2661138"/>
          </a:xfrm>
        </p:spPr>
        <p:txBody>
          <a:bodyPr anchor="ctr">
            <a:normAutofit/>
          </a:bodyPr>
          <a:lstStyle/>
          <a:p>
            <a:r>
              <a:rPr lang="en-US" sz="4200"/>
              <a:t>ECASD MIDDLE SCHOOL STEAM FAIR 2018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B572B8-3AC8-4CE2-A1C7-7E8A3439E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3" y="5101298"/>
            <a:ext cx="3739277" cy="1116622"/>
          </a:xfrm>
        </p:spPr>
        <p:txBody>
          <a:bodyPr>
            <a:normAutofit/>
          </a:bodyPr>
          <a:lstStyle/>
          <a:p>
            <a:r>
              <a:rPr lang="en-US" dirty="0"/>
              <a:t>SCIENCE, TECHNOLOGY, ENGINEERING, ART, MATHEMATICS</a:t>
            </a:r>
          </a:p>
        </p:txBody>
      </p:sp>
    </p:spTree>
    <p:extLst>
      <p:ext uri="{BB962C8B-B14F-4D97-AF65-F5344CB8AC3E}">
        <p14:creationId xmlns:p14="http://schemas.microsoft.com/office/powerpoint/2010/main" val="943470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A865E47-4365-4F21-B8EA-13B2C12BCB98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0CE24988-BB27-40E5-A961-9FA7ED0DB9B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A close up of a building&#10;&#10;Description generated with very high confidence">
              <a:extLst>
                <a:ext uri="{FF2B5EF4-FFF2-40B4-BE49-F238E27FC236}">
                  <a16:creationId xmlns:a16="http://schemas.microsoft.com/office/drawing/2014/main" id="{80BDE80E-ADE0-4E16-8F80-306A15F4D3FB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4" name="Content Placeholder 6" descr="A picture containing table, sitting&#10;&#10;Description generated with high confidence">
            <a:extLst>
              <a:ext uri="{FF2B5EF4-FFF2-40B4-BE49-F238E27FC236}">
                <a16:creationId xmlns:a16="http://schemas.microsoft.com/office/drawing/2014/main" id="{37319787-53AE-4F73-82B0-95BE7A0CFB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1135" r="1" b="1"/>
          <a:stretch/>
        </p:blipFill>
        <p:spPr>
          <a:xfrm>
            <a:off x="6096000" y="10"/>
            <a:ext cx="609282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3BC1C09-8FD1-4619-B317-E9EED5E55D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3143E80-C928-46DB-9299-0BD06348A9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AD0C78-2312-42AF-9302-84F94AB6D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186" y="642700"/>
            <a:ext cx="5041629" cy="1080938"/>
          </a:xfrm>
        </p:spPr>
        <p:txBody>
          <a:bodyPr>
            <a:normAutofit/>
          </a:bodyPr>
          <a:lstStyle/>
          <a:p>
            <a:r>
              <a:rPr lang="en-US" dirty="0"/>
              <a:t>Are you interested 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DFF6F-1A85-4020-8A09-CE22E5832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" y="1977794"/>
            <a:ext cx="6085311" cy="4878525"/>
          </a:xfrm>
        </p:spPr>
        <p:txBody>
          <a:bodyPr>
            <a:normAutofit/>
          </a:bodyPr>
          <a:lstStyle/>
          <a:p>
            <a:r>
              <a:rPr lang="en-US" dirty="0"/>
              <a:t>Making a difference in your own home, school, community, and world?</a:t>
            </a:r>
          </a:p>
          <a:p>
            <a:r>
              <a:rPr lang="en-US" dirty="0"/>
              <a:t>Pursuing your </a:t>
            </a:r>
            <a:r>
              <a:rPr lang="en-US" sz="2600" i="1" dirty="0">
                <a:solidFill>
                  <a:schemeClr val="tx2">
                    <a:lumMod val="90000"/>
                  </a:schemeClr>
                </a:solidFill>
              </a:rPr>
              <a:t>passions</a:t>
            </a:r>
            <a:r>
              <a:rPr lang="en-US" dirty="0"/>
              <a:t> for helping our world?</a:t>
            </a:r>
          </a:p>
          <a:p>
            <a:r>
              <a:rPr lang="en-US" dirty="0"/>
              <a:t>Challenging yourself?</a:t>
            </a:r>
          </a:p>
          <a:p>
            <a:r>
              <a:rPr lang="en-US" dirty="0"/>
              <a:t>Applying your scientific skills in a “real-world” way?</a:t>
            </a:r>
          </a:p>
          <a:p>
            <a:r>
              <a:rPr lang="en-US" dirty="0"/>
              <a:t>Taking ACTION!?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Then the 2018 STEAM fair may be for you!</a:t>
            </a:r>
          </a:p>
        </p:txBody>
      </p:sp>
    </p:spTree>
    <p:extLst>
      <p:ext uri="{BB962C8B-B14F-4D97-AF65-F5344CB8AC3E}">
        <p14:creationId xmlns:p14="http://schemas.microsoft.com/office/powerpoint/2010/main" val="16118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905A9BAA-B344-45D2-838C-73856C4B15D4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52" name="Rectangle 51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24" name="Picture 23" descr="A picture containing bottle, sitting, dark, blue&#10;&#10;Description generated with high confidence">
            <a:extLst>
              <a:ext uri="{FF2B5EF4-FFF2-40B4-BE49-F238E27FC236}">
                <a16:creationId xmlns:a16="http://schemas.microsoft.com/office/drawing/2014/main" id="{0F0B568F-31A2-4C89-9F44-F83E45DCA3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1873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78A4CDE5-C7BC-41E1-8A4A-79E024CC09F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025C7952-5703-489E-8DBD-F2EFAC8EEB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87E879-F2CA-4F30-9412-06AA66BE5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6" y="753228"/>
            <a:ext cx="4356174" cy="10809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Our Theme: </a:t>
            </a:r>
            <a:r>
              <a:rPr lang="en-US" sz="4800" dirty="0"/>
              <a:t>ACTION! </a:t>
            </a:r>
            <a:endParaRPr lang="en-US" sz="3200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A6790959-6011-4016-97F8-4791F0D12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422" y="1977794"/>
            <a:ext cx="4088536" cy="47540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u="sng" dirty="0"/>
              <a:t>Take ACTION! to help our Earth</a:t>
            </a:r>
          </a:p>
          <a:p>
            <a:pPr marL="285750"/>
            <a:r>
              <a:rPr lang="en-US" sz="2800" dirty="0"/>
              <a:t>Sustainability</a:t>
            </a:r>
          </a:p>
          <a:p>
            <a:pPr marL="285750"/>
            <a:r>
              <a:rPr lang="en-US" sz="2800" dirty="0"/>
              <a:t>Air and water quality</a:t>
            </a:r>
          </a:p>
          <a:p>
            <a:pPr marL="285750"/>
            <a:r>
              <a:rPr lang="en-US" sz="2800" dirty="0"/>
              <a:t>Human-environment interaction</a:t>
            </a:r>
          </a:p>
          <a:p>
            <a:pPr marL="285750"/>
            <a:r>
              <a:rPr lang="en-US" sz="2800" dirty="0"/>
              <a:t>Waste management</a:t>
            </a:r>
          </a:p>
          <a:p>
            <a:pPr marL="285750"/>
            <a:r>
              <a:rPr lang="en-US" sz="2800" dirty="0"/>
              <a:t>Any problem related to our world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4C8355-6A7E-470B-9300-133C467D00A2}"/>
              </a:ext>
            </a:extLst>
          </p:cNvPr>
          <p:cNvSpPr txBox="1"/>
          <p:nvPr/>
        </p:nvSpPr>
        <p:spPr>
          <a:xfrm>
            <a:off x="6692638" y="6394826"/>
            <a:ext cx="5496185" cy="40011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4" tooltip="http://vi3x.deviantart.com/art/earth-52909990"/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6" tooltip="https://creativecommons.org/licenses/by-nc-nd/3.0/"/>
              </a:rPr>
              <a:t>CC BY-NC-ND</a:t>
            </a:r>
            <a:r>
              <a:rPr lang="en-US" sz="700" dirty="0">
                <a:solidFill>
                  <a:srgbClr val="FFFFFF"/>
                </a:solidFill>
              </a:rPr>
              <a:t> </a:t>
            </a:r>
            <a:r>
              <a:rPr lang="en-US" sz="800" dirty="0">
                <a:hlinkClick r:id="rId7" tooltip="http://commons.wikimedia.org/wiki/File:Explosion-153710_icon.svg"/>
              </a:rPr>
              <a:t>This Photo</a:t>
            </a:r>
            <a:r>
              <a:rPr lang="en-US" sz="800" dirty="0"/>
              <a:t> by Unknown Author is licensed under </a:t>
            </a:r>
            <a:r>
              <a:rPr lang="en-US" sz="800" dirty="0">
                <a:hlinkClick r:id="rId8" tooltip="https://creativecommons.org/licenses/by-sa/3.0/"/>
              </a:rPr>
              <a:t>CC BY-SA</a:t>
            </a:r>
            <a:endParaRPr lang="en-US" sz="800" dirty="0"/>
          </a:p>
          <a:p>
            <a:pPr algn="r">
              <a:spcAft>
                <a:spcPts val="600"/>
              </a:spcAft>
            </a:pPr>
            <a:endParaRPr lang="en-US" sz="700" dirty="0">
              <a:solidFill>
                <a:srgbClr val="FFFFFF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051DFE4-F5A0-4B39-A0A7-4A5A37FE5A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942279" y="1834166"/>
            <a:ext cx="6817630" cy="2556930"/>
          </a:xfrm>
          <a:prstGeom prst="rect">
            <a:avLst/>
          </a:prstGeom>
        </p:spPr>
      </p:pic>
      <p:sp>
        <p:nvSpPr>
          <p:cNvPr id="34" name="Flowchart: Punched Tape 33">
            <a:extLst>
              <a:ext uri="{FF2B5EF4-FFF2-40B4-BE49-F238E27FC236}">
                <a16:creationId xmlns:a16="http://schemas.microsoft.com/office/drawing/2014/main" id="{3E339B0A-8418-4B34-8793-6F9D75006281}"/>
              </a:ext>
            </a:extLst>
          </p:cNvPr>
          <p:cNvSpPr/>
          <p:nvPr/>
        </p:nvSpPr>
        <p:spPr>
          <a:xfrm>
            <a:off x="6692638" y="2347357"/>
            <a:ext cx="2808558" cy="1530548"/>
          </a:xfrm>
          <a:prstGeom prst="flowChartPunchedTape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Action!</a:t>
            </a:r>
          </a:p>
        </p:txBody>
      </p:sp>
    </p:spTree>
    <p:extLst>
      <p:ext uri="{BB962C8B-B14F-4D97-AF65-F5344CB8AC3E}">
        <p14:creationId xmlns:p14="http://schemas.microsoft.com/office/powerpoint/2010/main" val="352579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EDC2B2D-B48D-40C9-BEC7-82665011EF73}"/>
              </a:ext>
            </a:extLst>
          </p:cNvPr>
          <p:cNvSpPr/>
          <p:nvPr/>
        </p:nvSpPr>
        <p:spPr>
          <a:xfrm>
            <a:off x="9208230" y="2043086"/>
            <a:ext cx="2922572" cy="35580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2FAA74B-4D9A-4027-A99B-0325349E2742}"/>
              </a:ext>
            </a:extLst>
          </p:cNvPr>
          <p:cNvSpPr/>
          <p:nvPr/>
        </p:nvSpPr>
        <p:spPr>
          <a:xfrm>
            <a:off x="6024371" y="2066073"/>
            <a:ext cx="2922572" cy="35350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C2F074C-E31B-4491-A560-A2E21A01A1F6}"/>
              </a:ext>
            </a:extLst>
          </p:cNvPr>
          <p:cNvSpPr/>
          <p:nvPr/>
        </p:nvSpPr>
        <p:spPr>
          <a:xfrm>
            <a:off x="2983770" y="2043086"/>
            <a:ext cx="2922572" cy="35580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7BD2DB-8F6F-45D9-AAA5-8846B68C4690}"/>
              </a:ext>
            </a:extLst>
          </p:cNvPr>
          <p:cNvSpPr/>
          <p:nvPr/>
        </p:nvSpPr>
        <p:spPr>
          <a:xfrm>
            <a:off x="39750" y="2043086"/>
            <a:ext cx="2922572" cy="35580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48BC67-396F-471E-8F21-D72AC9C65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Think of a problem 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5985D-7E1F-439C-B6D6-BB9312D4B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850" y="2120592"/>
            <a:ext cx="2424388" cy="3599316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YOUR HOME			</a:t>
            </a:r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8F8AE86-3434-4746-A768-727ECE8890BA}"/>
              </a:ext>
            </a:extLst>
          </p:cNvPr>
          <p:cNvSpPr txBox="1">
            <a:spLocks/>
          </p:cNvSpPr>
          <p:nvPr/>
        </p:nvSpPr>
        <p:spPr>
          <a:xfrm>
            <a:off x="9350396" y="2089852"/>
            <a:ext cx="4392422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YOUR WORLD</a:t>
            </a:r>
          </a:p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068915C-FD9A-498D-A4B9-3223A0BDBD2E}"/>
              </a:ext>
            </a:extLst>
          </p:cNvPr>
          <p:cNvSpPr txBox="1">
            <a:spLocks/>
          </p:cNvSpPr>
          <p:nvPr/>
        </p:nvSpPr>
        <p:spPr>
          <a:xfrm>
            <a:off x="65285" y="2097605"/>
            <a:ext cx="3837178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YOUR SCHOOL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234C29-C94E-4059-B3EA-053AD492A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13" y="3091633"/>
            <a:ext cx="2705324" cy="1621309"/>
          </a:xfrm>
          <a:prstGeom prst="rect">
            <a:avLst/>
          </a:prstGeom>
        </p:spPr>
      </p:pic>
      <p:pic>
        <p:nvPicPr>
          <p:cNvPr id="12" name="Picture 11" descr="A car parked in front of a house&#10;&#10;Description generated with very high confidence">
            <a:extLst>
              <a:ext uri="{FF2B5EF4-FFF2-40B4-BE49-F238E27FC236}">
                <a16:creationId xmlns:a16="http://schemas.microsoft.com/office/drawing/2014/main" id="{D2E5EAB1-8916-4ED0-B13D-D6B4CCB94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314412" y="3094161"/>
            <a:ext cx="2184399" cy="1638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1E4C50-633A-412A-A880-40F5FE17F85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378" r="16082"/>
          <a:stretch/>
        </p:blipFill>
        <p:spPr>
          <a:xfrm>
            <a:off x="6181422" y="3091633"/>
            <a:ext cx="2625621" cy="1621309"/>
          </a:xfrm>
          <a:prstGeom prst="rect">
            <a:avLst/>
          </a:prstGeom>
        </p:spPr>
      </p:pic>
      <p:pic>
        <p:nvPicPr>
          <p:cNvPr id="16" name="Picture 15" descr="A picture containing satellite, indoor, table, sitting&#10;&#10;Description generated with high confidence">
            <a:extLst>
              <a:ext uri="{FF2B5EF4-FFF2-40B4-BE49-F238E27FC236}">
                <a16:creationId xmlns:a16="http://schemas.microsoft.com/office/drawing/2014/main" id="{E2D5961C-7F7F-4C9D-A687-8F2EC1CEFA0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6991"/>
          <a:stretch/>
        </p:blipFill>
        <p:spPr>
          <a:xfrm>
            <a:off x="9723719" y="3091633"/>
            <a:ext cx="1762185" cy="1640828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898DFAA-6185-41C3-BFF0-DE62CF4AEEB4}"/>
              </a:ext>
            </a:extLst>
          </p:cNvPr>
          <p:cNvSpPr txBox="1">
            <a:spLocks/>
          </p:cNvSpPr>
          <p:nvPr/>
        </p:nvSpPr>
        <p:spPr>
          <a:xfrm>
            <a:off x="6320718" y="2089852"/>
            <a:ext cx="2252902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YOUR CITY			</a:t>
            </a:r>
          </a:p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049161-6208-41B3-BAC0-4BF4BB5FDAEC}"/>
              </a:ext>
            </a:extLst>
          </p:cNvPr>
          <p:cNvSpPr txBox="1"/>
          <p:nvPr/>
        </p:nvSpPr>
        <p:spPr>
          <a:xfrm>
            <a:off x="2299138" y="5910823"/>
            <a:ext cx="7593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DISCUSS: What is one problem you can think of relating to these places?</a:t>
            </a:r>
          </a:p>
        </p:txBody>
      </p:sp>
    </p:spTree>
    <p:extLst>
      <p:ext uri="{BB962C8B-B14F-4D97-AF65-F5344CB8AC3E}">
        <p14:creationId xmlns:p14="http://schemas.microsoft.com/office/powerpoint/2010/main" val="111953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9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750445E-40BB-4BA6-8F5A-12AD11268AB7}"/>
              </a:ext>
            </a:extLst>
          </p:cNvPr>
          <p:cNvSpPr/>
          <p:nvPr/>
        </p:nvSpPr>
        <p:spPr>
          <a:xfrm>
            <a:off x="7708208" y="2604751"/>
            <a:ext cx="4478989" cy="37784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1B043D-8138-4674-AA70-4F3B887A2A8C}"/>
              </a:ext>
            </a:extLst>
          </p:cNvPr>
          <p:cNvSpPr/>
          <p:nvPr/>
        </p:nvSpPr>
        <p:spPr>
          <a:xfrm>
            <a:off x="-4594" y="2604751"/>
            <a:ext cx="4478989" cy="37784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8A02BC-5288-49BF-A318-9123A9C61982}"/>
              </a:ext>
            </a:extLst>
          </p:cNvPr>
          <p:cNvSpPr/>
          <p:nvPr/>
        </p:nvSpPr>
        <p:spPr>
          <a:xfrm>
            <a:off x="158617" y="2779961"/>
            <a:ext cx="4478989" cy="37784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895CF6-600E-45C9-A27D-05FC4A20C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Pose a solution…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60FC3580-BB78-44F7-8EDF-C3F9B32DF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428" y="2968998"/>
            <a:ext cx="4367946" cy="3445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Scientific Investigation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Students may conduct traditional experimental design project (with controlled variables)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or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They may conduct an observational study (variables are not changed)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7EFEA2-8E33-4F27-B49A-05A3124078C0}"/>
              </a:ext>
            </a:extLst>
          </p:cNvPr>
          <p:cNvSpPr txBox="1"/>
          <p:nvPr/>
        </p:nvSpPr>
        <p:spPr>
          <a:xfrm>
            <a:off x="3952491" y="1983665"/>
            <a:ext cx="43274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CHOOSE EITHER…</a:t>
            </a:r>
          </a:p>
          <a:p>
            <a:endParaRPr lang="en-US" sz="4000" dirty="0"/>
          </a:p>
          <a:p>
            <a:endParaRPr lang="en-US" sz="4000" dirty="0"/>
          </a:p>
          <a:p>
            <a:pPr algn="ctr"/>
            <a:r>
              <a:rPr lang="en-US" sz="4000" dirty="0"/>
              <a:t>OR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25AAA603-8E31-4CE1-A194-7B0F454F8AD6}"/>
              </a:ext>
            </a:extLst>
          </p:cNvPr>
          <p:cNvSpPr/>
          <p:nvPr/>
        </p:nvSpPr>
        <p:spPr>
          <a:xfrm rot="2745751">
            <a:off x="4688208" y="2837879"/>
            <a:ext cx="1169758" cy="12297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65A02DCB-CBCC-4F3D-8940-7D657B8718F6}"/>
              </a:ext>
            </a:extLst>
          </p:cNvPr>
          <p:cNvSpPr/>
          <p:nvPr/>
        </p:nvSpPr>
        <p:spPr>
          <a:xfrm rot="18931485">
            <a:off x="6324200" y="2861443"/>
            <a:ext cx="1169758" cy="12297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448A04-9B71-48EF-9470-81D1F8A84D44}"/>
              </a:ext>
            </a:extLst>
          </p:cNvPr>
          <p:cNvSpPr/>
          <p:nvPr/>
        </p:nvSpPr>
        <p:spPr>
          <a:xfrm>
            <a:off x="7567945" y="2779960"/>
            <a:ext cx="4478989" cy="37784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499DF92D-C915-4E86-94F5-C474DECCB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9338" y="2966172"/>
            <a:ext cx="4227234" cy="2851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Design Project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Design projects must identify and provide a solution to a problem. Students may carry out an engineering design project or another form of design (e.g., architecture, app design, computer program, graphic design, etc.) 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27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1">
            <a:extLst>
              <a:ext uri="{FF2B5EF4-FFF2-40B4-BE49-F238E27FC236}">
                <a16:creationId xmlns:a16="http://schemas.microsoft.com/office/drawing/2014/main" id="{C610D2AE-07EF-436A-9755-AA8DF4B933A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13">
            <a:extLst>
              <a:ext uri="{FF2B5EF4-FFF2-40B4-BE49-F238E27FC236}">
                <a16:creationId xmlns:a16="http://schemas.microsoft.com/office/drawing/2014/main" id="{6CACDD17-9043-46DF-882D-420365B79C1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Rectangle 15">
            <a:extLst>
              <a:ext uri="{FF2B5EF4-FFF2-40B4-BE49-F238E27FC236}">
                <a16:creationId xmlns:a16="http://schemas.microsoft.com/office/drawing/2014/main" id="{CF2D8AD5-434A-4C0E-9F5B-C1AFD645F36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" name="Picture 17">
            <a:extLst>
              <a:ext uri="{FF2B5EF4-FFF2-40B4-BE49-F238E27FC236}">
                <a16:creationId xmlns:a16="http://schemas.microsoft.com/office/drawing/2014/main" id="{E92B246D-47CC-40F8-8DE7-B65D409E94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pic>
        <p:nvPicPr>
          <p:cNvPr id="26" name="Content Placeholder 3">
            <a:extLst>
              <a:ext uri="{FF2B5EF4-FFF2-40B4-BE49-F238E27FC236}">
                <a16:creationId xmlns:a16="http://schemas.microsoft.com/office/drawing/2014/main" id="{0548B82A-3A0C-435F-988F-C484E0245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5502" y="1499207"/>
            <a:ext cx="7114264" cy="442862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190AD9-5D7A-4E8D-A842-C5622F9EC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6600" dirty="0"/>
              <a:t>Details</a:t>
            </a:r>
            <a:endParaRPr lang="en-US" sz="2400" dirty="0"/>
          </a:p>
        </p:txBody>
      </p:sp>
      <p:sp>
        <p:nvSpPr>
          <p:cNvPr id="27" name="Content Placeholder 8"/>
          <p:cNvSpPr>
            <a:spLocks noGrp="1"/>
          </p:cNvSpPr>
          <p:nvPr>
            <p:ph idx="1"/>
          </p:nvPr>
        </p:nvSpPr>
        <p:spPr>
          <a:xfrm>
            <a:off x="132234" y="1970241"/>
            <a:ext cx="4959094" cy="4647414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WHEN:  Monday, April 16</a:t>
            </a:r>
            <a:r>
              <a:rPr lang="en-US" sz="2800" baseline="30000" dirty="0"/>
              <a:t>th</a:t>
            </a:r>
            <a:r>
              <a:rPr lang="en-US" sz="2800" dirty="0"/>
              <a:t> </a:t>
            </a:r>
          </a:p>
          <a:p>
            <a:pPr lvl="1"/>
            <a:r>
              <a:rPr lang="en-US" dirty="0"/>
              <a:t>12:00: Lunch and Speakers</a:t>
            </a:r>
          </a:p>
          <a:p>
            <a:pPr lvl="1"/>
            <a:r>
              <a:rPr lang="en-US" dirty="0"/>
              <a:t>2:00: Set-Up </a:t>
            </a:r>
          </a:p>
          <a:p>
            <a:pPr lvl="1"/>
            <a:r>
              <a:rPr lang="en-US" dirty="0"/>
              <a:t>4:00: Judging</a:t>
            </a:r>
          </a:p>
          <a:p>
            <a:pPr lvl="1"/>
            <a:r>
              <a:rPr lang="en-US" dirty="0"/>
              <a:t>5:00: Awards</a:t>
            </a:r>
          </a:p>
          <a:p>
            <a:r>
              <a:rPr lang="en-US" sz="2800" dirty="0"/>
              <a:t>WHO: </a:t>
            </a:r>
            <a:r>
              <a:rPr lang="en-US" sz="2000" dirty="0"/>
              <a:t>any 6</a:t>
            </a:r>
            <a:r>
              <a:rPr lang="en-US" sz="2000" baseline="30000" dirty="0"/>
              <a:t>th</a:t>
            </a:r>
            <a:r>
              <a:rPr lang="en-US" sz="2000" dirty="0"/>
              <a:t>, 7</a:t>
            </a:r>
            <a:r>
              <a:rPr lang="en-US" sz="2000" baseline="30000" dirty="0"/>
              <a:t>th</a:t>
            </a:r>
            <a:r>
              <a:rPr lang="en-US" sz="2000" dirty="0"/>
              <a:t>, or 8</a:t>
            </a:r>
            <a:r>
              <a:rPr lang="en-US" sz="2000" baseline="30000" dirty="0"/>
              <a:t>th</a:t>
            </a:r>
            <a:r>
              <a:rPr lang="en-US" sz="2000" dirty="0"/>
              <a:t> grade students from South, Delong, or North Star </a:t>
            </a:r>
          </a:p>
          <a:p>
            <a:r>
              <a:rPr lang="en-US" sz="2800" dirty="0"/>
              <a:t>WHERE: </a:t>
            </a:r>
            <a:r>
              <a:rPr lang="en-US" sz="2000" dirty="0"/>
              <a:t>At the Lismore Hotel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dirty="0"/>
              <a:t>** This fair is in partnership with the Chippewa Valley Sustainability Festival and Earth Week 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29218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4979F40-3A44-4CCB-9EB7-F8318BCE576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 up of a building&#10;&#10;Description generated with very high confidence">
            <a:extLst>
              <a:ext uri="{FF2B5EF4-FFF2-40B4-BE49-F238E27FC236}">
                <a16:creationId xmlns:a16="http://schemas.microsoft.com/office/drawing/2014/main" id="{15291D39-6B03-4BB5-BFC6-CBF11E90BFD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FD071FA-0514-4371-9568-86216A1F465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11DDA4-E7B5-4325-A844-B7F59B084B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D58E222-6309-4F79-AC20-9D3C69CD9B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pic>
        <p:nvPicPr>
          <p:cNvPr id="6" name="Picture 5" descr="A picture containing bottle, sitting, dark, blue&#10;&#10;Description generated with high confidence">
            <a:extLst>
              <a:ext uri="{FF2B5EF4-FFF2-40B4-BE49-F238E27FC236}">
                <a16:creationId xmlns:a16="http://schemas.microsoft.com/office/drawing/2014/main" id="{ED2EB948-9B11-487C-BC4C-F8D1FB91C8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1873"/>
          <a:stretch/>
        </p:blipFill>
        <p:spPr>
          <a:xfrm>
            <a:off x="5338590" y="640080"/>
            <a:ext cx="6144479" cy="557784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952776-8C7F-4E37-9F73-A0BEB4D76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2400"/>
              <a:t>Sign up for the STEAM fair and step up in ACTION!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DCA27-A642-4BB2-A6B3-3507B988D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endParaRPr lang="en-US" sz="1400" dirty="0"/>
          </a:p>
          <a:p>
            <a:r>
              <a:rPr lang="en-US" sz="2800" dirty="0"/>
              <a:t>Talk with your science teacher about signing up for this year’s STEAM Fair!</a:t>
            </a:r>
          </a:p>
          <a:p>
            <a:endParaRPr lang="en-US" sz="1400" dirty="0">
              <a:hlinkClick r:id="rId6"/>
            </a:endParaRPr>
          </a:p>
          <a:p>
            <a:r>
              <a:rPr lang="en-US" sz="1600" dirty="0">
                <a:solidFill>
                  <a:schemeClr val="bg1"/>
                </a:solidFill>
                <a:hlinkClick r:id="rId6"/>
              </a:rPr>
              <a:t>Click here for the  STEAM promo video</a:t>
            </a:r>
            <a:endParaRPr lang="en-US" sz="1600" dirty="0">
              <a:solidFill>
                <a:schemeClr val="bg1"/>
              </a:solidFill>
            </a:endParaRPr>
          </a:p>
          <a:p>
            <a:endParaRPr lang="en-US" sz="1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760B65F-A093-4DC5-ADE5-1C5FD8453E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942279" y="1834166"/>
            <a:ext cx="6817630" cy="2556930"/>
          </a:xfrm>
          <a:prstGeom prst="rect">
            <a:avLst/>
          </a:prstGeom>
        </p:spPr>
      </p:pic>
      <p:sp>
        <p:nvSpPr>
          <p:cNvPr id="16" name="Flowchart: Punched Tape 15">
            <a:extLst>
              <a:ext uri="{FF2B5EF4-FFF2-40B4-BE49-F238E27FC236}">
                <a16:creationId xmlns:a16="http://schemas.microsoft.com/office/drawing/2014/main" id="{D68CBC56-62AC-4D79-898C-4124790F991C}"/>
              </a:ext>
            </a:extLst>
          </p:cNvPr>
          <p:cNvSpPr/>
          <p:nvPr/>
        </p:nvSpPr>
        <p:spPr>
          <a:xfrm>
            <a:off x="6692638" y="2347357"/>
            <a:ext cx="2808558" cy="1530548"/>
          </a:xfrm>
          <a:prstGeom prst="flowChartPunchedTape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Action!</a:t>
            </a:r>
          </a:p>
        </p:txBody>
      </p:sp>
    </p:spTree>
    <p:extLst>
      <p:ext uri="{BB962C8B-B14F-4D97-AF65-F5344CB8AC3E}">
        <p14:creationId xmlns:p14="http://schemas.microsoft.com/office/powerpoint/2010/main" val="3931282341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183</TotalTime>
  <Words>324</Words>
  <Application>Microsoft Office PowerPoint</Application>
  <PresentationFormat>Widescreen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Trebuchet MS</vt:lpstr>
      <vt:lpstr>Berlin</vt:lpstr>
      <vt:lpstr>ECASD MIDDLE SCHOOL STEAM FAIR 2018</vt:lpstr>
      <vt:lpstr>Are you interested in…</vt:lpstr>
      <vt:lpstr>Our Theme: ACTION! </vt:lpstr>
      <vt:lpstr>Think of a problem in…</vt:lpstr>
      <vt:lpstr>Pose a solution…</vt:lpstr>
      <vt:lpstr>Details</vt:lpstr>
      <vt:lpstr>Sign up for the STEAM fair and step up in ACTION!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ECASD MIDDLE SCHOOL STEAM FAIR 2018</dc:title>
  <dc:creator>Schwanz, Rebecca</dc:creator>
  <cp:lastModifiedBy>Schwanz, Rebecca</cp:lastModifiedBy>
  <cp:revision>12</cp:revision>
  <dcterms:created xsi:type="dcterms:W3CDTF">2018-02-15T20:52:50Z</dcterms:created>
  <dcterms:modified xsi:type="dcterms:W3CDTF">2018-02-22T19:04:52Z</dcterms:modified>
</cp:coreProperties>
</file>